
<file path=[Content_Types].xml><?xml version="1.0" encoding="utf-8"?>
<Types xmlns="http://schemas.openxmlformats.org/package/2006/content-types">
  <Default Extension="bin" ContentType="application/vnd.openxmlformats-officedocument.oleObject"/>
  <Default Extension="fntdata" ContentType="application/x-fontdata"/>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6.xml" ContentType="application/vnd.openxmlformats-officedocument.presentationml.notesSlide+xml"/>
  <Override PartName="/ppt/charts/chart2.xml" ContentType="application/vnd.openxmlformats-officedocument.drawingml.chart+xml"/>
  <Override PartName="/ppt/theme/themeOverride1.xml" ContentType="application/vnd.openxmlformats-officedocument.themeOverride+xml"/>
  <Override PartName="/ppt/charts/chart3.xml" ContentType="application/vnd.openxmlformats-officedocument.drawingml.chart+xml"/>
  <Override PartName="/ppt/theme/themeOverride2.xml" ContentType="application/vnd.openxmlformats-officedocument.themeOverride+xml"/>
  <Override PartName="/ppt/charts/chart4.xml" ContentType="application/vnd.openxmlformats-officedocument.drawingml.chart+xml"/>
  <Override PartName="/ppt/notesSlides/notesSlide7.xml" ContentType="application/vnd.openxmlformats-officedocument.presentationml.notesSlide+xml"/>
  <Override PartName="/ppt/charts/chart5.xml" ContentType="application/vnd.openxmlformats-officedocument.drawingml.chart+xml"/>
  <Override PartName="/ppt/theme/themeOverride3.xml" ContentType="application/vnd.openxmlformats-officedocument.themeOverride+xml"/>
  <Override PartName="/ppt/charts/chart6.xml" ContentType="application/vnd.openxmlformats-officedocument.drawingml.chart+xml"/>
  <Override PartName="/ppt/drawings/drawing1.xml" ContentType="application/vnd.openxmlformats-officedocument.drawingml.chartshapes+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microsoft.com/office/2020/02/relationships/classificationlabels" Target="docMetadata/LabelInfo.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82" r:id="rId1"/>
    <p:sldMasterId id="2147483684" r:id="rId2"/>
  </p:sldMasterIdLst>
  <p:notesMasterIdLst>
    <p:notesMasterId r:id="rId16"/>
  </p:notesMasterIdLst>
  <p:sldIdLst>
    <p:sldId id="256" r:id="rId3"/>
    <p:sldId id="311" r:id="rId4"/>
    <p:sldId id="321" r:id="rId5"/>
    <p:sldId id="325" r:id="rId6"/>
    <p:sldId id="319" r:id="rId7"/>
    <p:sldId id="317" r:id="rId8"/>
    <p:sldId id="320" r:id="rId9"/>
    <p:sldId id="261" r:id="rId10"/>
    <p:sldId id="287" r:id="rId11"/>
    <p:sldId id="258" r:id="rId12"/>
    <p:sldId id="284" r:id="rId13"/>
    <p:sldId id="328" r:id="rId14"/>
    <p:sldId id="301" r:id="rId15"/>
  </p:sldIdLst>
  <p:sldSz cx="9144000" cy="5143500" type="screen16x9"/>
  <p:notesSz cx="6858000" cy="9144000"/>
  <p:embeddedFontLst>
    <p:embeddedFont>
      <p:font typeface="Carlito" panose="020B0604020202020204" charset="0"/>
      <p:regular r:id="rId17"/>
      <p:bold r:id="rId18"/>
      <p:italic r:id="rId19"/>
      <p:boldItalic r:id="rId20"/>
    </p:embeddedFont>
    <p:embeddedFont>
      <p:font typeface="Comic Sans MS" panose="030F0702030302020204" pitchFamily="66" charset="0"/>
      <p:regular r:id="rId21"/>
      <p:bold r:id="rId22"/>
      <p:italic r:id="rId23"/>
      <p:boldItalic r:id="rId24"/>
    </p:embeddedFont>
    <p:embeddedFont>
      <p:font typeface="Fjalla One" panose="020F0502020204030204" pitchFamily="2" charset="0"/>
      <p:regular r:id="rId25"/>
    </p:embeddedFont>
    <p:embeddedFont>
      <p:font typeface="Montserrat" panose="00000500000000000000" pitchFamily="2" charset="0"/>
      <p:regular r:id="rId26"/>
      <p:bold r:id="rId27"/>
      <p:italic r:id="rId28"/>
      <p:boldItalic r:id="rId29"/>
    </p:embeddedFont>
    <p:embeddedFont>
      <p:font typeface="Nunito Light" panose="020F0502020204030204" pitchFamily="2" charset="0"/>
      <p:regular r:id="rId30"/>
      <p:italic r:id="rId31"/>
    </p:embeddedFont>
    <p:embeddedFont>
      <p:font typeface="Segoe UI" panose="020B0502040204020203" pitchFamily="34" charset="0"/>
      <p:regular r:id="rId32"/>
      <p:bold r:id="rId33"/>
      <p:italic r:id="rId34"/>
      <p:boldItalic r:id="rId35"/>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2E4E9"/>
    <a:srgbClr val="288175"/>
    <a:srgbClr val="3C879F"/>
    <a:srgbClr val="3C88A0"/>
    <a:srgbClr val="D6E7EC"/>
    <a:srgbClr val="FFFFFF"/>
    <a:srgbClr val="E4EEF2"/>
    <a:srgbClr val="E5EFF3"/>
    <a:srgbClr val="F8F8F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BA92A4B7-1964-4E10-B9CA-A39706B738CA}">
  <a:tblStyle styleId="{BA92A4B7-1964-4E10-B9CA-A39706B738CA}"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3997E50E-1B79-4ECA-B151-610217462342}" styleName="Table_1">
    <a:wholeTbl>
      <a:tcTxStyle>
        <a:font>
          <a:latin typeface="Arial"/>
          <a:ea typeface="Arial"/>
          <a:cs typeface="Arial"/>
        </a:font>
        <a:srgbClr val="000000"/>
      </a:tcTxStyle>
      <a:tcStyle>
        <a:tcBdr>
          <a:left>
            <a:ln w="9525" cap="flat" cmpd="sng">
              <a:solidFill>
                <a:srgbClr val="000000"/>
              </a:solidFill>
              <a:prstDash val="solid"/>
              <a:round/>
              <a:headEnd type="none" w="sm" len="sm"/>
              <a:tailEnd type="none" w="sm" len="sm"/>
            </a:ln>
          </a:left>
          <a:right>
            <a:ln w="9525" cap="flat" cmpd="sng">
              <a:solidFill>
                <a:srgbClr val="000000"/>
              </a:solidFill>
              <a:prstDash val="solid"/>
              <a:round/>
              <a:headEnd type="none" w="sm" len="sm"/>
              <a:tailEnd type="none" w="sm" len="sm"/>
            </a:ln>
          </a:right>
          <a:top>
            <a:ln w="9525" cap="flat" cmpd="sng">
              <a:solidFill>
                <a:srgbClr val="000000"/>
              </a:solidFill>
              <a:prstDash val="solid"/>
              <a:round/>
              <a:headEnd type="none" w="sm" len="sm"/>
              <a:tailEnd type="none" w="sm" len="sm"/>
            </a:ln>
          </a:top>
          <a:bottom>
            <a:ln w="9525" cap="flat" cmpd="sng">
              <a:solidFill>
                <a:srgbClr val="000000"/>
              </a:solidFill>
              <a:prstDash val="solid"/>
              <a:round/>
              <a:headEnd type="none" w="sm" len="sm"/>
              <a:tailEnd type="none" w="sm" len="sm"/>
            </a:ln>
          </a:bottom>
          <a:insideH>
            <a:ln w="9525" cap="flat" cmpd="sng">
              <a:solidFill>
                <a:srgbClr val="000000"/>
              </a:solidFill>
              <a:prstDash val="solid"/>
              <a:round/>
              <a:headEnd type="none" w="sm" len="sm"/>
              <a:tailEnd type="none" w="sm" len="sm"/>
            </a:ln>
          </a:insideH>
          <a:insideV>
            <a:ln w="9525" cap="flat" cmpd="sng">
              <a:solidFill>
                <a:srgbClr val="000000"/>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91" d="100"/>
          <a:sy n="191" d="100"/>
        </p:scale>
        <p:origin x="920"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font" Target="fonts/font2.fntdata"/><Relationship Id="rId26" Type="http://schemas.openxmlformats.org/officeDocument/2006/relationships/font" Target="fonts/font10.fntdata"/><Relationship Id="rId39" Type="http://schemas.openxmlformats.org/officeDocument/2006/relationships/tableStyles" Target="tableStyles.xml"/><Relationship Id="rId21" Type="http://schemas.openxmlformats.org/officeDocument/2006/relationships/font" Target="fonts/font5.fntdata"/><Relationship Id="rId34" Type="http://schemas.openxmlformats.org/officeDocument/2006/relationships/font" Target="fonts/font18.fntdata"/><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font" Target="fonts/font1.fntdata"/><Relationship Id="rId25" Type="http://schemas.openxmlformats.org/officeDocument/2006/relationships/font" Target="fonts/font9.fntdata"/><Relationship Id="rId33" Type="http://schemas.openxmlformats.org/officeDocument/2006/relationships/font" Target="fonts/font17.fntdata"/><Relationship Id="rId38"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notesMaster" Target="notesMasters/notesMaster1.xml"/><Relationship Id="rId20" Type="http://schemas.openxmlformats.org/officeDocument/2006/relationships/font" Target="fonts/font4.fntdata"/><Relationship Id="rId29" Type="http://schemas.openxmlformats.org/officeDocument/2006/relationships/font" Target="fonts/font13.fntdata"/><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font" Target="fonts/font8.fntdata"/><Relationship Id="rId32" Type="http://schemas.openxmlformats.org/officeDocument/2006/relationships/font" Target="fonts/font16.fntdata"/><Relationship Id="rId37" Type="http://schemas.openxmlformats.org/officeDocument/2006/relationships/viewProps" Target="viewProps.xml"/><Relationship Id="rId40" Type="http://schemas.microsoft.com/office/2016/11/relationships/changesInfo" Target="changesInfos/changesInfo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font" Target="fonts/font7.fntdata"/><Relationship Id="rId28" Type="http://schemas.openxmlformats.org/officeDocument/2006/relationships/font" Target="fonts/font12.fntdata"/><Relationship Id="rId36"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font" Target="fonts/font3.fntdata"/><Relationship Id="rId31" Type="http://schemas.openxmlformats.org/officeDocument/2006/relationships/font" Target="fonts/font15.fntdata"/><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font" Target="fonts/font6.fntdata"/><Relationship Id="rId27" Type="http://schemas.openxmlformats.org/officeDocument/2006/relationships/font" Target="fonts/font11.fntdata"/><Relationship Id="rId30" Type="http://schemas.openxmlformats.org/officeDocument/2006/relationships/font" Target="fonts/font14.fntdata"/><Relationship Id="rId35" Type="http://schemas.openxmlformats.org/officeDocument/2006/relationships/font" Target="fonts/font19.fntdata"/><Relationship Id="rId8" Type="http://schemas.openxmlformats.org/officeDocument/2006/relationships/slide" Target="slides/slide6.xml"/><Relationship Id="rId3" Type="http://schemas.openxmlformats.org/officeDocument/2006/relationships/slide" Target="slides/slid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eata Ciesluk" userId="28adfed3-3dc3-4f06-8b24-4f15bf031727" providerId="ADAL" clId="{14D46B1C-AD1F-4B65-A24E-CC85BEF77C0C}"/>
    <pc:docChg chg="modSld">
      <pc:chgData name="Beata Ciesluk" userId="28adfed3-3dc3-4f06-8b24-4f15bf031727" providerId="ADAL" clId="{14D46B1C-AD1F-4B65-A24E-CC85BEF77C0C}" dt="2026-05-29T11:41:10.003" v="23" actId="2"/>
      <pc:docMkLst>
        <pc:docMk/>
      </pc:docMkLst>
      <pc:sldChg chg="modNotesTx">
        <pc:chgData name="Beata Ciesluk" userId="28adfed3-3dc3-4f06-8b24-4f15bf031727" providerId="ADAL" clId="{14D46B1C-AD1F-4B65-A24E-CC85BEF77C0C}" dt="2026-05-29T11:39:32.681" v="0" actId="20577"/>
        <pc:sldMkLst>
          <pc:docMk/>
          <pc:sldMk cId="0" sldId="256"/>
        </pc:sldMkLst>
      </pc:sldChg>
      <pc:sldChg chg="modNotesTx">
        <pc:chgData name="Beata Ciesluk" userId="28adfed3-3dc3-4f06-8b24-4f15bf031727" providerId="ADAL" clId="{14D46B1C-AD1F-4B65-A24E-CC85BEF77C0C}" dt="2026-05-29T11:40:06.640" v="11" actId="20577"/>
        <pc:sldMkLst>
          <pc:docMk/>
          <pc:sldMk cId="0" sldId="258"/>
        </pc:sldMkLst>
      </pc:sldChg>
      <pc:sldChg chg="modNotesTx">
        <pc:chgData name="Beata Ciesluk" userId="28adfed3-3dc3-4f06-8b24-4f15bf031727" providerId="ADAL" clId="{14D46B1C-AD1F-4B65-A24E-CC85BEF77C0C}" dt="2026-05-29T11:40:00.149" v="9" actId="20577"/>
        <pc:sldMkLst>
          <pc:docMk/>
          <pc:sldMk cId="0" sldId="261"/>
        </pc:sldMkLst>
      </pc:sldChg>
      <pc:sldChg chg="modNotesTx">
        <pc:chgData name="Beata Ciesluk" userId="28adfed3-3dc3-4f06-8b24-4f15bf031727" providerId="ADAL" clId="{14D46B1C-AD1F-4B65-A24E-CC85BEF77C0C}" dt="2026-05-29T11:40:10.358" v="12" actId="20577"/>
        <pc:sldMkLst>
          <pc:docMk/>
          <pc:sldMk cId="0" sldId="284"/>
        </pc:sldMkLst>
      </pc:sldChg>
      <pc:sldChg chg="modNotesTx">
        <pc:chgData name="Beata Ciesluk" userId="28adfed3-3dc3-4f06-8b24-4f15bf031727" providerId="ADAL" clId="{14D46B1C-AD1F-4B65-A24E-CC85BEF77C0C}" dt="2026-05-29T11:40:03.396" v="10" actId="20577"/>
        <pc:sldMkLst>
          <pc:docMk/>
          <pc:sldMk cId="0" sldId="287"/>
        </pc:sldMkLst>
      </pc:sldChg>
      <pc:sldChg chg="modSp mod modNotesTx">
        <pc:chgData name="Beata Ciesluk" userId="28adfed3-3dc3-4f06-8b24-4f15bf031727" providerId="ADAL" clId="{14D46B1C-AD1F-4B65-A24E-CC85BEF77C0C}" dt="2026-05-29T11:40:29.493" v="16" actId="20577"/>
        <pc:sldMkLst>
          <pc:docMk/>
          <pc:sldMk cId="4168873556" sldId="301"/>
        </pc:sldMkLst>
        <pc:spChg chg="mod">
          <ac:chgData name="Beata Ciesluk" userId="28adfed3-3dc3-4f06-8b24-4f15bf031727" providerId="ADAL" clId="{14D46B1C-AD1F-4B65-A24E-CC85BEF77C0C}" dt="2026-05-29T11:40:29.493" v="16" actId="20577"/>
          <ac:spMkLst>
            <pc:docMk/>
            <pc:sldMk cId="4168873556" sldId="301"/>
            <ac:spMk id="11" creationId="{00000000-0000-0000-0000-000000000000}"/>
          </ac:spMkLst>
        </pc:spChg>
      </pc:sldChg>
      <pc:sldChg chg="modNotesTx">
        <pc:chgData name="Beata Ciesluk" userId="28adfed3-3dc3-4f06-8b24-4f15bf031727" providerId="ADAL" clId="{14D46B1C-AD1F-4B65-A24E-CC85BEF77C0C}" dt="2026-05-29T11:39:36.428" v="1" actId="20577"/>
        <pc:sldMkLst>
          <pc:docMk/>
          <pc:sldMk cId="1835961293" sldId="311"/>
        </pc:sldMkLst>
      </pc:sldChg>
      <pc:sldChg chg="modSp mod modNotesTx">
        <pc:chgData name="Beata Ciesluk" userId="28adfed3-3dc3-4f06-8b24-4f15bf031727" providerId="ADAL" clId="{14D46B1C-AD1F-4B65-A24E-CC85BEF77C0C}" dt="2026-05-29T11:41:01.176" v="22" actId="2"/>
        <pc:sldMkLst>
          <pc:docMk/>
          <pc:sldMk cId="3063458803" sldId="317"/>
        </pc:sldMkLst>
        <pc:spChg chg="mod">
          <ac:chgData name="Beata Ciesluk" userId="28adfed3-3dc3-4f06-8b24-4f15bf031727" providerId="ADAL" clId="{14D46B1C-AD1F-4B65-A24E-CC85BEF77C0C}" dt="2026-05-29T11:41:01.176" v="22" actId="2"/>
          <ac:spMkLst>
            <pc:docMk/>
            <pc:sldMk cId="3063458803" sldId="317"/>
            <ac:spMk id="3" creationId="{5C47F3D4-4BBC-C754-A6F4-E1CBAEC7811F}"/>
          </ac:spMkLst>
        </pc:spChg>
      </pc:sldChg>
      <pc:sldChg chg="modSp mod modNotesTx">
        <pc:chgData name="Beata Ciesluk" userId="28adfed3-3dc3-4f06-8b24-4f15bf031727" providerId="ADAL" clId="{14D46B1C-AD1F-4B65-A24E-CC85BEF77C0C}" dt="2026-05-29T11:40:58.118" v="17" actId="2"/>
        <pc:sldMkLst>
          <pc:docMk/>
          <pc:sldMk cId="4136223221" sldId="319"/>
        </pc:sldMkLst>
        <pc:spChg chg="mod">
          <ac:chgData name="Beata Ciesluk" userId="28adfed3-3dc3-4f06-8b24-4f15bf031727" providerId="ADAL" clId="{14D46B1C-AD1F-4B65-A24E-CC85BEF77C0C}" dt="2026-05-29T11:40:58.118" v="17" actId="2"/>
          <ac:spMkLst>
            <pc:docMk/>
            <pc:sldMk cId="4136223221" sldId="319"/>
            <ac:spMk id="8" creationId="{B1A51F34-786A-3129-2C5D-89A8124980E9}"/>
          </ac:spMkLst>
        </pc:spChg>
      </pc:sldChg>
      <pc:sldChg chg="modSp modNotesTx">
        <pc:chgData name="Beata Ciesluk" userId="28adfed3-3dc3-4f06-8b24-4f15bf031727" providerId="ADAL" clId="{14D46B1C-AD1F-4B65-A24E-CC85BEF77C0C}" dt="2026-05-29T11:41:10.003" v="23" actId="2"/>
        <pc:sldMkLst>
          <pc:docMk/>
          <pc:sldMk cId="2478601605" sldId="320"/>
        </pc:sldMkLst>
        <pc:graphicFrameChg chg="mod">
          <ac:chgData name="Beata Ciesluk" userId="28adfed3-3dc3-4f06-8b24-4f15bf031727" providerId="ADAL" clId="{14D46B1C-AD1F-4B65-A24E-CC85BEF77C0C}" dt="2026-05-29T11:41:10.003" v="23" actId="2"/>
          <ac:graphicFrameMkLst>
            <pc:docMk/>
            <pc:sldMk cId="2478601605" sldId="320"/>
            <ac:graphicFrameMk id="6" creationId="{8C992E12-BF17-CCEB-B3CA-2BBAF485ADFF}"/>
          </ac:graphicFrameMkLst>
        </pc:graphicFrameChg>
      </pc:sldChg>
      <pc:sldChg chg="modNotesTx">
        <pc:chgData name="Beata Ciesluk" userId="28adfed3-3dc3-4f06-8b24-4f15bf031727" providerId="ADAL" clId="{14D46B1C-AD1F-4B65-A24E-CC85BEF77C0C}" dt="2026-05-29T11:39:41.687" v="3" actId="5793"/>
        <pc:sldMkLst>
          <pc:docMk/>
          <pc:sldMk cId="0" sldId="321"/>
        </pc:sldMkLst>
      </pc:sldChg>
      <pc:sldChg chg="modNotesTx">
        <pc:chgData name="Beata Ciesluk" userId="28adfed3-3dc3-4f06-8b24-4f15bf031727" providerId="ADAL" clId="{14D46B1C-AD1F-4B65-A24E-CC85BEF77C0C}" dt="2026-05-29T11:39:46.772" v="5" actId="5793"/>
        <pc:sldMkLst>
          <pc:docMk/>
          <pc:sldMk cId="1847500694" sldId="325"/>
        </pc:sldMkLst>
      </pc:sldChg>
      <pc:sldChg chg="modNotesTx">
        <pc:chgData name="Beata Ciesluk" userId="28adfed3-3dc3-4f06-8b24-4f15bf031727" providerId="ADAL" clId="{14D46B1C-AD1F-4B65-A24E-CC85BEF77C0C}" dt="2026-05-29T11:40:14.548" v="14" actId="5793"/>
        <pc:sldMkLst>
          <pc:docMk/>
          <pc:sldMk cId="2431422830" sldId="328"/>
        </pc:sldMkLst>
      </pc:sldChg>
    </pc:docChg>
  </pc:docChgLst>
  <pc:docChgLst>
    <pc:chgData name="Lucy Troup" userId="f8558881-fa03-4e77-9d4d-5e162e093195" providerId="ADAL" clId="{7214A354-8B7D-4469-AD46-3BC244501579}"/>
    <pc:docChg chg="modSld">
      <pc:chgData name="Lucy Troup" userId="f8558881-fa03-4e77-9d4d-5e162e093195" providerId="ADAL" clId="{7214A354-8B7D-4469-AD46-3BC244501579}" dt="2026-06-05T11:08:25.229" v="0" actId="1076"/>
      <pc:docMkLst>
        <pc:docMk/>
      </pc:docMkLst>
      <pc:sldChg chg="modSp mod">
        <pc:chgData name="Lucy Troup" userId="f8558881-fa03-4e77-9d4d-5e162e093195" providerId="ADAL" clId="{7214A354-8B7D-4469-AD46-3BC244501579}" dt="2026-06-05T11:08:25.229" v="0" actId="1076"/>
        <pc:sldMkLst>
          <pc:docMk/>
          <pc:sldMk cId="0" sldId="321"/>
        </pc:sldMkLst>
        <pc:spChg chg="mod">
          <ac:chgData name="Lucy Troup" userId="f8558881-fa03-4e77-9d4d-5e162e093195" providerId="ADAL" clId="{7214A354-8B7D-4469-AD46-3BC244501579}" dt="2026-06-05T11:08:25.229" v="0" actId="1076"/>
          <ac:spMkLst>
            <pc:docMk/>
            <pc:sldMk cId="0" sldId="321"/>
            <ac:spMk id="4" creationId="{19288508-BBF4-C02D-3A06-984D474469E4}"/>
          </ac:spMkLst>
        </pc:sp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oleObject" Target="NULL"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2" Type="http://schemas.openxmlformats.org/officeDocument/2006/relationships/oleObject" Target="../embeddings/oleObject1.bin"/><Relationship Id="rId1" Type="http://schemas.openxmlformats.org/officeDocument/2006/relationships/themeOverride" Target="../theme/themeOverride1.xml"/></Relationships>
</file>

<file path=ppt/charts/_rels/chart3.xml.rels><?xml version="1.0" encoding="UTF-8" standalone="yes"?>
<Relationships xmlns="http://schemas.openxmlformats.org/package/2006/relationships"><Relationship Id="rId2" Type="http://schemas.openxmlformats.org/officeDocument/2006/relationships/oleObject" Target="../embeddings/oleObject2.bin"/><Relationship Id="rId1" Type="http://schemas.openxmlformats.org/officeDocument/2006/relationships/themeOverride" Target="../theme/themeOverride2.xml"/></Relationships>
</file>

<file path=ppt/charts/_rels/chart4.xml.rels><?xml version="1.0" encoding="UTF-8" standalone="yes"?>
<Relationships xmlns="http://schemas.openxmlformats.org/package/2006/relationships"><Relationship Id="rId1" Type="http://schemas.openxmlformats.org/officeDocument/2006/relationships/oleObject" Target="../embeddings/oleObject3.bin"/></Relationships>
</file>

<file path=ppt/charts/_rels/chart5.xml.rels><?xml version="1.0" encoding="UTF-8" standalone="yes"?>
<Relationships xmlns="http://schemas.openxmlformats.org/package/2006/relationships"><Relationship Id="rId2" Type="http://schemas.openxmlformats.org/officeDocument/2006/relationships/oleObject" Target="../embeddings/oleObject4.bin"/><Relationship Id="rId1" Type="http://schemas.openxmlformats.org/officeDocument/2006/relationships/themeOverride" Target="../theme/themeOverride3.xml"/></Relationships>
</file>

<file path=ppt/charts/_rels/chart6.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oleObject" Target="NULL"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485305453886299"/>
          <c:y val="1.7303937493092558E-2"/>
          <c:w val="0.86556151353436173"/>
          <c:h val="0.67891843134365515"/>
        </c:manualLayout>
      </c:layout>
      <c:barChart>
        <c:barDir val="col"/>
        <c:grouping val="clustered"/>
        <c:varyColors val="0"/>
        <c:ser>
          <c:idx val="0"/>
          <c:order val="0"/>
          <c:tx>
            <c:v>No</c:v>
          </c:tx>
          <c:spPr>
            <a:solidFill>
              <a:srgbClr val="FF0000"/>
            </a:solidFill>
            <a:ln>
              <a:noFill/>
            </a:ln>
            <a:effectLst/>
          </c:spPr>
          <c:invertIfNegative val="0"/>
          <c:cat>
            <c:strLit>
              <c:ptCount val="19"/>
              <c:pt idx="0">
                <c:v>4-Chlorodiazepam</c:v>
              </c:pt>
              <c:pt idx="1">
                <c:v>Bentazepam</c:v>
              </c:pt>
              <c:pt idx="2">
                <c:v>Benzol Fentanyl</c:v>
              </c:pt>
              <c:pt idx="3">
                <c:v>Bromazolam</c:v>
              </c:pt>
              <c:pt idx="4">
                <c:v>Cinazepam</c:v>
              </c:pt>
              <c:pt idx="5">
                <c:v>Clobromazolam</c:v>
              </c:pt>
              <c:pt idx="6">
                <c:v>Diclazepam</c:v>
              </c:pt>
              <c:pt idx="7">
                <c:v>Etizolam</c:v>
              </c:pt>
              <c:pt idx="8">
                <c:v>Flualprazolam</c:v>
              </c:pt>
              <c:pt idx="9">
                <c:v>Flubromazolam</c:v>
              </c:pt>
              <c:pt idx="10">
                <c:v>Fluclotizolam</c:v>
              </c:pt>
              <c:pt idx="11">
                <c:v>Gabapentin</c:v>
              </c:pt>
              <c:pt idx="12">
                <c:v>Mephedrone</c:v>
              </c:pt>
              <c:pt idx="13">
                <c:v>Methylclonazepam</c:v>
              </c:pt>
              <c:pt idx="14">
                <c:v>Phenazepam</c:v>
              </c:pt>
              <c:pt idx="15">
                <c:v>Pregabalin</c:v>
              </c:pt>
              <c:pt idx="16">
                <c:v>Tofisopam</c:v>
              </c:pt>
              <c:pt idx="17">
                <c:v>Zopiclone</c:v>
              </c:pt>
              <c:pt idx="18">
                <c:v>Xylazine</c:v>
              </c:pt>
            </c:strLit>
          </c:cat>
          <c:val>
            <c:numLit>
              <c:formatCode>General</c:formatCode>
              <c:ptCount val="19"/>
              <c:pt idx="0">
                <c:v>23</c:v>
              </c:pt>
              <c:pt idx="1">
                <c:v>43</c:v>
              </c:pt>
              <c:pt idx="2">
                <c:v>10</c:v>
              </c:pt>
              <c:pt idx="3">
                <c:v>23</c:v>
              </c:pt>
              <c:pt idx="4">
                <c:v>50</c:v>
              </c:pt>
              <c:pt idx="5">
                <c:v>47</c:v>
              </c:pt>
              <c:pt idx="6">
                <c:v>48</c:v>
              </c:pt>
              <c:pt idx="7">
                <c:v>10</c:v>
              </c:pt>
              <c:pt idx="8">
                <c:v>54</c:v>
              </c:pt>
              <c:pt idx="9">
                <c:v>49</c:v>
              </c:pt>
              <c:pt idx="10">
                <c:v>55</c:v>
              </c:pt>
              <c:pt idx="11">
                <c:v>1</c:v>
              </c:pt>
              <c:pt idx="12">
                <c:v>10</c:v>
              </c:pt>
              <c:pt idx="13">
                <c:v>44</c:v>
              </c:pt>
              <c:pt idx="14">
                <c:v>44</c:v>
              </c:pt>
              <c:pt idx="15">
                <c:v>0</c:v>
              </c:pt>
              <c:pt idx="16">
                <c:v>61</c:v>
              </c:pt>
              <c:pt idx="17">
                <c:v>5</c:v>
              </c:pt>
              <c:pt idx="18">
                <c:v>20</c:v>
              </c:pt>
            </c:numLit>
          </c:val>
          <c:extLst>
            <c:ext xmlns:c16="http://schemas.microsoft.com/office/drawing/2014/chart" uri="{C3380CC4-5D6E-409C-BE32-E72D297353CC}">
              <c16:uniqueId val="{00000000-CD12-4A1D-A352-FB461DE98A0B}"/>
            </c:ext>
          </c:extLst>
        </c:ser>
        <c:ser>
          <c:idx val="1"/>
          <c:order val="1"/>
          <c:tx>
            <c:v>Yes</c:v>
          </c:tx>
          <c:spPr>
            <a:solidFill>
              <a:schemeClr val="accent2"/>
            </a:solidFill>
            <a:ln>
              <a:noFill/>
            </a:ln>
            <a:effectLst/>
          </c:spPr>
          <c:invertIfNegative val="0"/>
          <c:cat>
            <c:strLit>
              <c:ptCount val="19"/>
              <c:pt idx="0">
                <c:v>4-Chlorodiazepam</c:v>
              </c:pt>
              <c:pt idx="1">
                <c:v>Bentazepam</c:v>
              </c:pt>
              <c:pt idx="2">
                <c:v>Benzol Fentanyl</c:v>
              </c:pt>
              <c:pt idx="3">
                <c:v>Bromazolam</c:v>
              </c:pt>
              <c:pt idx="4">
                <c:v>Cinazepam</c:v>
              </c:pt>
              <c:pt idx="5">
                <c:v>Clobromazolam</c:v>
              </c:pt>
              <c:pt idx="6">
                <c:v>Diclazepam</c:v>
              </c:pt>
              <c:pt idx="7">
                <c:v>Etizolam</c:v>
              </c:pt>
              <c:pt idx="8">
                <c:v>Flualprazolam</c:v>
              </c:pt>
              <c:pt idx="9">
                <c:v>Flubromazolam</c:v>
              </c:pt>
              <c:pt idx="10">
                <c:v>Fluclotizolam</c:v>
              </c:pt>
              <c:pt idx="11">
                <c:v>Gabapentin</c:v>
              </c:pt>
              <c:pt idx="12">
                <c:v>Mephedrone</c:v>
              </c:pt>
              <c:pt idx="13">
                <c:v>Methylclonazepam</c:v>
              </c:pt>
              <c:pt idx="14">
                <c:v>Phenazepam</c:v>
              </c:pt>
              <c:pt idx="15">
                <c:v>Pregabalin</c:v>
              </c:pt>
              <c:pt idx="16">
                <c:v>Tofisopam</c:v>
              </c:pt>
              <c:pt idx="17">
                <c:v>Zopiclone</c:v>
              </c:pt>
              <c:pt idx="18">
                <c:v>Xylazine</c:v>
              </c:pt>
            </c:strLit>
          </c:cat>
          <c:val>
            <c:numLit>
              <c:formatCode>General</c:formatCode>
              <c:ptCount val="19"/>
              <c:pt idx="0">
                <c:v>35</c:v>
              </c:pt>
              <c:pt idx="1">
                <c:v>19</c:v>
              </c:pt>
              <c:pt idx="2">
                <c:v>47</c:v>
              </c:pt>
              <c:pt idx="3">
                <c:v>31</c:v>
              </c:pt>
              <c:pt idx="4">
                <c:v>13</c:v>
              </c:pt>
              <c:pt idx="5">
                <c:v>16</c:v>
              </c:pt>
              <c:pt idx="6">
                <c:v>15</c:v>
              </c:pt>
              <c:pt idx="7">
                <c:v>39</c:v>
              </c:pt>
              <c:pt idx="8">
                <c:v>9</c:v>
              </c:pt>
              <c:pt idx="9">
                <c:v>13</c:v>
              </c:pt>
              <c:pt idx="10">
                <c:v>7</c:v>
              </c:pt>
              <c:pt idx="11">
                <c:v>39</c:v>
              </c:pt>
              <c:pt idx="12">
                <c:v>43</c:v>
              </c:pt>
              <c:pt idx="13">
                <c:v>16</c:v>
              </c:pt>
              <c:pt idx="14">
                <c:v>18</c:v>
              </c:pt>
              <c:pt idx="15">
                <c:v>41</c:v>
              </c:pt>
              <c:pt idx="16">
                <c:v>2</c:v>
              </c:pt>
              <c:pt idx="17">
                <c:v>39</c:v>
              </c:pt>
              <c:pt idx="18">
                <c:v>35</c:v>
              </c:pt>
            </c:numLit>
          </c:val>
          <c:extLst>
            <c:ext xmlns:c16="http://schemas.microsoft.com/office/drawing/2014/chart" uri="{C3380CC4-5D6E-409C-BE32-E72D297353CC}">
              <c16:uniqueId val="{00000001-CD12-4A1D-A352-FB461DE98A0B}"/>
            </c:ext>
          </c:extLst>
        </c:ser>
        <c:ser>
          <c:idx val="2"/>
          <c:order val="2"/>
          <c:tx>
            <c:v>Known Patient/Service user who used it </c:v>
          </c:tx>
          <c:spPr>
            <a:solidFill>
              <a:srgbClr val="288175"/>
            </a:solidFill>
            <a:ln>
              <a:noFill/>
            </a:ln>
            <a:effectLst/>
          </c:spPr>
          <c:invertIfNegative val="0"/>
          <c:cat>
            <c:strLit>
              <c:ptCount val="19"/>
              <c:pt idx="0">
                <c:v>4-Chlorodiazepam</c:v>
              </c:pt>
              <c:pt idx="1">
                <c:v>Bentazepam</c:v>
              </c:pt>
              <c:pt idx="2">
                <c:v>Benzol Fentanyl</c:v>
              </c:pt>
              <c:pt idx="3">
                <c:v>Bromazolam</c:v>
              </c:pt>
              <c:pt idx="4">
                <c:v>Cinazepam</c:v>
              </c:pt>
              <c:pt idx="5">
                <c:v>Clobromazolam</c:v>
              </c:pt>
              <c:pt idx="6">
                <c:v>Diclazepam</c:v>
              </c:pt>
              <c:pt idx="7">
                <c:v>Etizolam</c:v>
              </c:pt>
              <c:pt idx="8">
                <c:v>Flualprazolam</c:v>
              </c:pt>
              <c:pt idx="9">
                <c:v>Flubromazolam</c:v>
              </c:pt>
              <c:pt idx="10">
                <c:v>Fluclotizolam</c:v>
              </c:pt>
              <c:pt idx="11">
                <c:v>Gabapentin</c:v>
              </c:pt>
              <c:pt idx="12">
                <c:v>Mephedrone</c:v>
              </c:pt>
              <c:pt idx="13">
                <c:v>Methylclonazepam</c:v>
              </c:pt>
              <c:pt idx="14">
                <c:v>Phenazepam</c:v>
              </c:pt>
              <c:pt idx="15">
                <c:v>Pregabalin</c:v>
              </c:pt>
              <c:pt idx="16">
                <c:v>Tofisopam</c:v>
              </c:pt>
              <c:pt idx="17">
                <c:v>Zopiclone</c:v>
              </c:pt>
              <c:pt idx="18">
                <c:v>Xylazine</c:v>
              </c:pt>
            </c:strLit>
          </c:cat>
          <c:val>
            <c:numLit>
              <c:formatCode>General</c:formatCode>
              <c:ptCount val="19"/>
              <c:pt idx="0">
                <c:v>5</c:v>
              </c:pt>
              <c:pt idx="1">
                <c:v>1</c:v>
              </c:pt>
              <c:pt idx="2">
                <c:v>6</c:v>
              </c:pt>
              <c:pt idx="3">
                <c:v>9</c:v>
              </c:pt>
              <c:pt idx="4">
                <c:v>0</c:v>
              </c:pt>
              <c:pt idx="5">
                <c:v>0</c:v>
              </c:pt>
              <c:pt idx="6">
                <c:v>0</c:v>
              </c:pt>
              <c:pt idx="7">
                <c:v>14</c:v>
              </c:pt>
              <c:pt idx="8">
                <c:v>0</c:v>
              </c:pt>
              <c:pt idx="9">
                <c:v>1</c:v>
              </c:pt>
              <c:pt idx="10">
                <c:v>1</c:v>
              </c:pt>
              <c:pt idx="11">
                <c:v>23</c:v>
              </c:pt>
              <c:pt idx="12">
                <c:v>10</c:v>
              </c:pt>
              <c:pt idx="13">
                <c:v>3</c:v>
              </c:pt>
              <c:pt idx="14">
                <c:v>1</c:v>
              </c:pt>
              <c:pt idx="15">
                <c:v>22</c:v>
              </c:pt>
              <c:pt idx="16">
                <c:v>0</c:v>
              </c:pt>
              <c:pt idx="17">
                <c:v>19</c:v>
              </c:pt>
              <c:pt idx="18">
                <c:v>8</c:v>
              </c:pt>
            </c:numLit>
          </c:val>
          <c:extLst>
            <c:ext xmlns:c16="http://schemas.microsoft.com/office/drawing/2014/chart" uri="{C3380CC4-5D6E-409C-BE32-E72D297353CC}">
              <c16:uniqueId val="{00000002-CD12-4A1D-A352-FB461DE98A0B}"/>
            </c:ext>
          </c:extLst>
        </c:ser>
        <c:dLbls>
          <c:showLegendKey val="0"/>
          <c:showVal val="0"/>
          <c:showCatName val="0"/>
          <c:showSerName val="0"/>
          <c:showPercent val="0"/>
          <c:showBubbleSize val="0"/>
        </c:dLbls>
        <c:gapWidth val="199"/>
        <c:axId val="610687472"/>
        <c:axId val="1876390304"/>
      </c:barChart>
      <c:valAx>
        <c:axId val="1876390304"/>
        <c:scaling>
          <c:orientation val="minMax"/>
        </c:scaling>
        <c:delete val="0"/>
        <c:axPos val="l"/>
        <c:majorGridlines>
          <c:spPr>
            <a:ln w="9525" cap="flat" cmpd="sng" algn="ctr">
              <a:solidFill>
                <a:schemeClr val="tx1">
                  <a:lumMod val="15000"/>
                  <a:lumOff val="85000"/>
                </a:schemeClr>
              </a:solidFill>
              <a:round/>
            </a:ln>
            <a:effectLst/>
          </c:spPr>
        </c:majorGridlines>
        <c:minorGridlines>
          <c:spPr>
            <a:ln w="9525" cap="flat" cmpd="sng" algn="ctr">
              <a:solidFill>
                <a:schemeClr val="tx1">
                  <a:lumMod val="5000"/>
                  <a:lumOff val="95000"/>
                </a:schemeClr>
              </a:solidFill>
              <a:round/>
            </a:ln>
            <a:effectLst/>
          </c:spPr>
        </c:minorGridlines>
        <c:title>
          <c:tx>
            <c:rich>
              <a:bodyPr rot="-5400000" spcFirstLastPara="1" vertOverflow="ellipsis" vert="horz" wrap="square" anchor="ctr" anchorCtr="1"/>
              <a:lstStyle/>
              <a:p>
                <a:pPr>
                  <a:defRPr sz="1197" b="1" i="0" u="none" strike="noStrike" kern="1200" cap="all" baseline="0">
                    <a:solidFill>
                      <a:schemeClr val="tx1">
                        <a:lumMod val="65000"/>
                        <a:lumOff val="35000"/>
                      </a:schemeClr>
                    </a:solidFill>
                    <a:latin typeface="+mn-lt"/>
                    <a:ea typeface="+mn-ea"/>
                    <a:cs typeface="+mn-cs"/>
                  </a:defRPr>
                </a:pPr>
                <a:r>
                  <a:rPr lang="en-US" b="1" dirty="0"/>
                  <a:t>Number of Responses</a:t>
                </a:r>
              </a:p>
            </c:rich>
          </c:tx>
          <c:layout>
            <c:manualLayout>
              <c:xMode val="edge"/>
              <c:yMode val="edge"/>
              <c:x val="2.8529408359514091E-2"/>
              <c:y val="0.20701115126265246"/>
            </c:manualLayout>
          </c:layout>
          <c:overlay val="0"/>
          <c:spPr>
            <a:noFill/>
            <a:ln>
              <a:noFill/>
            </a:ln>
            <a:effectLst/>
          </c:spPr>
          <c:txPr>
            <a:bodyPr rot="-5400000" spcFirstLastPara="1" vertOverflow="ellipsis" vert="horz" wrap="square" anchor="ctr" anchorCtr="1"/>
            <a:lstStyle/>
            <a:p>
              <a:pPr>
                <a:defRPr sz="1197" b="1" i="0" u="none" strike="noStrike" kern="1200" cap="all" baseline="0">
                  <a:solidFill>
                    <a:schemeClr val="tx1">
                      <a:lumMod val="65000"/>
                      <a:lumOff val="35000"/>
                    </a:schemeClr>
                  </a:solidFill>
                  <a:latin typeface="+mn-lt"/>
                  <a:ea typeface="+mn-ea"/>
                  <a:cs typeface="+mn-cs"/>
                </a:defRPr>
              </a:pPr>
              <a:endParaRPr lang="en-US"/>
            </a:p>
          </c:txPr>
        </c:title>
        <c:numFmt formatCode="General" sourceLinked="0"/>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10687472"/>
        <c:crosses val="autoZero"/>
        <c:crossBetween val="between"/>
      </c:valAx>
      <c:catAx>
        <c:axId val="610687472"/>
        <c:scaling>
          <c:orientation val="minMax"/>
        </c:scaling>
        <c:delete val="0"/>
        <c:axPos val="b"/>
        <c:numFmt formatCode="General" sourceLinked="0"/>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1" i="0" u="none" strike="noStrike" kern="1200" cap="none" spc="0" normalizeH="0" baseline="0">
                <a:solidFill>
                  <a:schemeClr val="tx1">
                    <a:lumMod val="65000"/>
                    <a:lumOff val="35000"/>
                  </a:schemeClr>
                </a:solidFill>
                <a:latin typeface="+mn-lt"/>
                <a:ea typeface="+mn-ea"/>
                <a:cs typeface="+mn-cs"/>
              </a:defRPr>
            </a:pPr>
            <a:endParaRPr lang="en-US"/>
          </a:p>
        </c:txPr>
        <c:crossAx val="1876390304"/>
        <c:crosses val="autoZero"/>
        <c:auto val="1"/>
        <c:lblAlgn val="ctr"/>
        <c:lblOffset val="100"/>
        <c:noMultiLvlLbl val="0"/>
      </c:catAx>
      <c:spPr>
        <a:noFill/>
        <a:ln>
          <a:noFill/>
        </a:ln>
        <a:effectLst/>
      </c:spPr>
    </c:plotArea>
    <c:legend>
      <c:legendPos val="t"/>
      <c:layout>
        <c:manualLayout>
          <c:xMode val="edge"/>
          <c:yMode val="edge"/>
          <c:x val="0.24851356080489939"/>
          <c:y val="1.8796014159664001E-2"/>
          <c:w val="0.5533658378754297"/>
          <c:h val="6.6628284579810237E-2"/>
        </c:manualLayout>
      </c:layout>
      <c:overlay val="0"/>
      <c:spPr>
        <a:noFill/>
        <a:ln>
          <a:noFill/>
        </a:ln>
        <a:effectLst/>
      </c:spPr>
      <c:txPr>
        <a:bodyPr rot="0" spcFirstLastPara="1" vertOverflow="ellipsis" vert="horz" wrap="square" anchor="ctr" anchorCtr="1"/>
        <a:lstStyle/>
        <a:p>
          <a:pPr>
            <a:defRPr sz="1197" b="1" i="0" u="none" strike="noStrike" kern="1200" baseline="0">
              <a:solidFill>
                <a:schemeClr val="tx1"/>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000" b="1" i="0" u="none" strike="noStrike" kern="1200" cap="all" spc="100" normalizeH="0" baseline="0">
                <a:solidFill>
                  <a:schemeClr val="lt1"/>
                </a:solidFill>
                <a:latin typeface="Aptos" panose="020B0004020202020204" pitchFamily="34" charset="0"/>
                <a:ea typeface="+mn-ea"/>
                <a:cs typeface="+mn-cs"/>
              </a:defRPr>
            </a:pPr>
            <a:r>
              <a:rPr lang="en-GB" sz="1000" dirty="0">
                <a:latin typeface="Aptos" panose="020B0004020202020204" pitchFamily="34" charset="0"/>
              </a:rPr>
              <a:t>familiarity with the 19 substances</a:t>
            </a:r>
          </a:p>
        </c:rich>
      </c:tx>
      <c:overlay val="0"/>
      <c:spPr>
        <a:noFill/>
        <a:ln>
          <a:noFill/>
        </a:ln>
        <a:effectLst/>
      </c:spPr>
    </c:title>
    <c:autoTitleDeleted val="0"/>
    <c:plotArea>
      <c:layout>
        <c:manualLayout>
          <c:layoutTarget val="inner"/>
          <c:xMode val="edge"/>
          <c:yMode val="edge"/>
          <c:x val="0.1470377917448506"/>
          <c:y val="0.19851917064834321"/>
          <c:w val="0.81123423402433903"/>
          <c:h val="0.65745179968146583"/>
        </c:manualLayout>
      </c:layout>
      <c:barChart>
        <c:barDir val="col"/>
        <c:grouping val="clustered"/>
        <c:varyColors val="0"/>
        <c:ser>
          <c:idx val="0"/>
          <c:order val="0"/>
          <c:tx>
            <c:v>Procentage</c:v>
          </c:tx>
          <c:spPr>
            <a:pattFill prst="ltUpDiag">
              <a:fgClr>
                <a:schemeClr val="accent1"/>
              </a:fgClr>
              <a:bgClr>
                <a:schemeClr val="lt1"/>
              </a:bgClr>
            </a:pattFill>
            <a:ln>
              <a:noFill/>
            </a:ln>
            <a:effectLst/>
          </c:spPr>
          <c:invertIfNegative val="0"/>
          <c:dLbls>
            <c:dLbl>
              <c:idx val="0"/>
              <c:tx>
                <c:rich>
                  <a:bodyPr/>
                  <a:lstStyle/>
                  <a:p>
                    <a:r>
                      <a:rPr lang="en-US" dirty="0"/>
                      <a:t>53%</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0-81A4-4D63-9360-63A416B6620B}"/>
                </c:ext>
              </c:extLst>
            </c:dLbl>
            <c:dLbl>
              <c:idx val="1"/>
              <c:tx>
                <c:rich>
                  <a:bodyPr/>
                  <a:lstStyle/>
                  <a:p>
                    <a:r>
                      <a:rPr lang="en-US" dirty="0"/>
                      <a:t>46%</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1-81A4-4D63-9360-63A416B6620B}"/>
                </c:ext>
              </c:extLst>
            </c:dLbl>
            <c:spPr>
              <a:solidFill>
                <a:srgbClr val="B7DAD8">
                  <a:alpha val="70000"/>
                </a:srgbClr>
              </a:solidFill>
              <a:ln>
                <a:noFill/>
              </a:ln>
              <a:effectLst/>
            </c:spPr>
            <c:txPr>
              <a:bodyPr rot="0" spcFirstLastPara="1" vertOverflow="ellipsis" vert="horz" wrap="square" lIns="0" tIns="0" rIns="0" bIns="0" anchor="ctr" anchorCtr="1">
                <a:spAutoFit/>
              </a:bodyPr>
              <a:lstStyle/>
              <a:p>
                <a:pPr>
                  <a:defRPr sz="900" b="1" i="0" u="none" strike="noStrike" kern="1200" baseline="0">
                    <a:solidFill>
                      <a:schemeClr val="lt1"/>
                    </a:solidFill>
                    <a:latin typeface="Aptos" panose="020B00040202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1"/>
                <c15:leaderLines>
                  <c:spPr>
                    <a:ln w="9525">
                      <a:solidFill>
                        <a:schemeClr val="accent1">
                          <a:lumMod val="60000"/>
                          <a:lumOff val="40000"/>
                        </a:schemeClr>
                      </a:solidFill>
                    </a:ln>
                    <a:effectLst/>
                  </c:spPr>
                </c15:leaderLines>
              </c:ext>
            </c:extLst>
          </c:dLbls>
          <c:cat>
            <c:strLit>
              <c:ptCount val="3"/>
              <c:pt idx="0">
                <c:v>Low</c:v>
              </c:pt>
              <c:pt idx="1">
                <c:v>Medium</c:v>
              </c:pt>
              <c:pt idx="2">
                <c:v>High</c:v>
              </c:pt>
            </c:strLit>
          </c:cat>
          <c:val>
            <c:numLit>
              <c:formatCode>General</c:formatCode>
              <c:ptCount val="3"/>
              <c:pt idx="0">
                <c:v>53.968253968253968</c:v>
              </c:pt>
              <c:pt idx="1">
                <c:v>46.031746031746032</c:v>
              </c:pt>
              <c:pt idx="2">
                <c:v>0</c:v>
              </c:pt>
            </c:numLit>
          </c:val>
          <c:extLst>
            <c:ext xmlns:c16="http://schemas.microsoft.com/office/drawing/2014/chart" uri="{C3380CC4-5D6E-409C-BE32-E72D297353CC}">
              <c16:uniqueId val="{00000000-4EF3-4A58-8BCB-07638677581B}"/>
            </c:ext>
          </c:extLst>
        </c:ser>
        <c:dLbls>
          <c:showLegendKey val="0"/>
          <c:showVal val="0"/>
          <c:showCatName val="0"/>
          <c:showSerName val="0"/>
          <c:showPercent val="0"/>
          <c:showBubbleSize val="0"/>
        </c:dLbls>
        <c:gapWidth val="269"/>
        <c:overlap val="-20"/>
        <c:axId val="914427055"/>
        <c:axId val="914430415"/>
      </c:barChart>
      <c:valAx>
        <c:axId val="914430415"/>
        <c:scaling>
          <c:orientation val="minMax"/>
        </c:scaling>
        <c:delete val="0"/>
        <c:axPos val="l"/>
        <c:title>
          <c:tx>
            <c:rich>
              <a:bodyPr rot="-5400000" spcFirstLastPara="1" vertOverflow="ellipsis" vert="horz" wrap="square" anchor="ctr" anchorCtr="1"/>
              <a:lstStyle/>
              <a:p>
                <a:pPr>
                  <a:defRPr sz="600" b="1" i="0" u="none" strike="noStrike" kern="1200" baseline="0">
                    <a:solidFill>
                      <a:srgbClr val="3C88A0"/>
                    </a:solidFill>
                    <a:latin typeface="Aptos" panose="020B0004020202020204" pitchFamily="34" charset="0"/>
                    <a:ea typeface="+mn-ea"/>
                    <a:cs typeface="+mn-cs"/>
                  </a:defRPr>
                </a:pPr>
                <a:r>
                  <a:rPr lang="en-GB" sz="600" b="1" dirty="0">
                    <a:solidFill>
                      <a:srgbClr val="3C88A0"/>
                    </a:solidFill>
                    <a:latin typeface="Aptos" panose="020B0004020202020204" pitchFamily="34" charset="0"/>
                  </a:rPr>
                  <a:t>PROCENTAGE OF PARTICIPANTS</a:t>
                </a:r>
              </a:p>
            </c:rich>
          </c:tx>
          <c:layout>
            <c:manualLayout>
              <c:xMode val="edge"/>
              <c:yMode val="edge"/>
              <c:x val="3.9394851777575859E-2"/>
              <c:y val="0.28470191256756133"/>
            </c:manualLayout>
          </c:layout>
          <c:overlay val="0"/>
          <c:spPr>
            <a:noFill/>
            <a:ln>
              <a:noFill/>
            </a:ln>
            <a:effectLst/>
          </c:spPr>
        </c:title>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800" b="0" i="0" u="none" strike="noStrike" kern="1200" baseline="0">
                <a:solidFill>
                  <a:srgbClr val="288175"/>
                </a:solidFill>
                <a:latin typeface="Aptos" panose="020B0004020202020204" pitchFamily="34" charset="0"/>
                <a:ea typeface="+mn-ea"/>
                <a:cs typeface="+mn-cs"/>
              </a:defRPr>
            </a:pPr>
            <a:endParaRPr lang="en-US"/>
          </a:p>
        </c:txPr>
        <c:crossAx val="914427055"/>
        <c:crosses val="autoZero"/>
        <c:crossBetween val="between"/>
      </c:valAx>
      <c:catAx>
        <c:axId val="914427055"/>
        <c:scaling>
          <c:orientation val="minMax"/>
        </c:scaling>
        <c:delete val="0"/>
        <c:axPos val="b"/>
        <c:majorGridlines>
          <c:spPr>
            <a:ln w="9525" cap="flat" cmpd="sng" algn="ctr">
              <a:solidFill>
                <a:schemeClr val="lt1">
                  <a:alpha val="25000"/>
                </a:schemeClr>
              </a:solidFill>
              <a:round/>
            </a:ln>
            <a:effectLst/>
          </c:spPr>
        </c:majorGridlines>
        <c:numFmt formatCode="General" sourceLinked="0"/>
        <c:majorTickMark val="none"/>
        <c:minorTickMark val="none"/>
        <c:tickLblPos val="nextTo"/>
        <c:spPr>
          <a:noFill/>
          <a:ln w="3175" cap="flat" cmpd="sng" algn="ctr">
            <a:solidFill>
              <a:schemeClr val="accent1">
                <a:lumMod val="60000"/>
                <a:lumOff val="40000"/>
              </a:schemeClr>
            </a:solidFill>
            <a:round/>
          </a:ln>
          <a:effectLst/>
        </c:spPr>
        <c:txPr>
          <a:bodyPr rot="-60000000" spcFirstLastPara="1" vertOverflow="ellipsis" vert="horz" wrap="square" anchor="ctr" anchorCtr="1"/>
          <a:lstStyle/>
          <a:p>
            <a:pPr>
              <a:defRPr sz="1000" b="1" i="0" u="none" strike="noStrike" kern="1200" cap="all" spc="150" normalizeH="0" baseline="0">
                <a:solidFill>
                  <a:srgbClr val="3C88A0"/>
                </a:solidFill>
                <a:latin typeface="Aptos" panose="020B0004020202020204" pitchFamily="34" charset="0"/>
                <a:ea typeface="+mn-ea"/>
                <a:cs typeface="+mn-cs"/>
              </a:defRPr>
            </a:pPr>
            <a:endParaRPr lang="en-US"/>
          </a:p>
        </c:txPr>
        <c:crossAx val="914430415"/>
        <c:crosses val="autoZero"/>
        <c:auto val="1"/>
        <c:lblAlgn val="ctr"/>
        <c:lblOffset val="100"/>
        <c:noMultiLvlLbl val="0"/>
      </c:catAx>
      <c:spPr>
        <a:solidFill>
          <a:srgbClr val="FFFFFF"/>
        </a:solidFill>
        <a:ln>
          <a:noFill/>
        </a:ln>
        <a:effectLst/>
      </c:spPr>
    </c:plotArea>
    <c:plotVisOnly val="1"/>
    <c:dispBlanksAs val="gap"/>
    <c:showDLblsOverMax val="0"/>
  </c:chart>
  <c:spPr>
    <a:solidFill>
      <a:srgbClr val="D2E4E9"/>
    </a:solidFill>
    <a:ln w="9525" cap="flat" cmpd="sng" algn="ctr">
      <a:solidFill>
        <a:schemeClr val="accent1"/>
      </a:solidFill>
      <a:round/>
    </a:ln>
    <a:effectLst/>
  </c:spPr>
  <c:txPr>
    <a:bodyPr/>
    <a:lstStyle/>
    <a:p>
      <a:pPr>
        <a:defRPr>
          <a:latin typeface="+mn-lt"/>
        </a:defRPr>
      </a:pPr>
      <a:endParaRPr lang="en-US"/>
    </a:p>
  </c:txPr>
  <c:externalData r:id="rId2">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000" b="1" i="0" u="none" strike="noStrike" kern="1200" cap="all" spc="100" normalizeH="0" baseline="0">
                <a:solidFill>
                  <a:srgbClr val="288175"/>
                </a:solidFill>
                <a:latin typeface="Aptos" panose="020B0004020202020204" pitchFamily="34" charset="0"/>
                <a:ea typeface="+mn-ea"/>
                <a:cs typeface="+mn-cs"/>
              </a:defRPr>
            </a:pPr>
            <a:r>
              <a:rPr lang="en-GB" sz="1000" baseline="0" dirty="0">
                <a:solidFill>
                  <a:srgbClr val="288175"/>
                </a:solidFill>
                <a:latin typeface="Aptos" panose="020B0004020202020204" pitchFamily="34" charset="0"/>
              </a:rPr>
              <a:t>Knowledge of the 19 substances</a:t>
            </a:r>
            <a:endParaRPr lang="en-GB" sz="1000" dirty="0">
              <a:solidFill>
                <a:srgbClr val="288175"/>
              </a:solidFill>
              <a:latin typeface="Aptos" panose="020B0004020202020204" pitchFamily="34" charset="0"/>
            </a:endParaRPr>
          </a:p>
        </c:rich>
      </c:tx>
      <c:overlay val="0"/>
      <c:spPr>
        <a:noFill/>
        <a:ln>
          <a:noFill/>
        </a:ln>
        <a:effectLst/>
      </c:spPr>
    </c:title>
    <c:autoTitleDeleted val="0"/>
    <c:plotArea>
      <c:layout/>
      <c:barChart>
        <c:barDir val="col"/>
        <c:grouping val="clustered"/>
        <c:varyColors val="0"/>
        <c:ser>
          <c:idx val="0"/>
          <c:order val="0"/>
          <c:tx>
            <c:v/>
          </c:tx>
          <c:spPr>
            <a:pattFill prst="ltUpDiag">
              <a:fgClr>
                <a:schemeClr val="accent1"/>
              </a:fgClr>
              <a:bgClr>
                <a:schemeClr val="lt1"/>
              </a:bgClr>
            </a:pattFill>
            <a:ln>
              <a:noFill/>
            </a:ln>
            <a:effectLst/>
          </c:spPr>
          <c:invertIfNegative val="0"/>
          <c:dLbls>
            <c:dLbl>
              <c:idx val="0"/>
              <c:tx>
                <c:rich>
                  <a:bodyPr rot="0" spcFirstLastPara="1" vertOverflow="ellipsis" vert="horz" wrap="square" lIns="0" tIns="0" rIns="0" bIns="0" anchor="ctr" anchorCtr="1">
                    <a:spAutoFit/>
                  </a:bodyPr>
                  <a:lstStyle/>
                  <a:p>
                    <a:pPr>
                      <a:defRPr sz="900" b="1" i="0" u="none" strike="noStrike" kern="1200" baseline="0">
                        <a:solidFill>
                          <a:schemeClr val="lt1"/>
                        </a:solidFill>
                        <a:latin typeface="Aptos" panose="020B0004020202020204" pitchFamily="34" charset="0"/>
                        <a:ea typeface="+mn-ea"/>
                        <a:cs typeface="+mn-cs"/>
                      </a:defRPr>
                    </a:pPr>
                    <a:r>
                      <a:rPr lang="en-US" sz="900" b="1" dirty="0">
                        <a:latin typeface="Aptos" panose="020B0004020202020204" pitchFamily="34" charset="0"/>
                      </a:rPr>
                      <a:t>47%</a:t>
                    </a:r>
                  </a:p>
                </c:rich>
              </c:tx>
              <c:spPr>
                <a:solidFill>
                  <a:srgbClr val="B7DAD8">
                    <a:alpha val="70000"/>
                  </a:srgbClr>
                </a:solidFill>
                <a:ln>
                  <a:noFill/>
                </a:ln>
                <a:effectLst/>
              </c:spPr>
              <c:dLblPos val="outEnd"/>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15:showDataLabelsRange val="0"/>
                </c:ext>
                <c:ext xmlns:c16="http://schemas.microsoft.com/office/drawing/2014/chart" uri="{C3380CC4-5D6E-409C-BE32-E72D297353CC}">
                  <c16:uniqueId val="{00000000-9106-47E4-BDC8-7B3047A4049F}"/>
                </c:ext>
              </c:extLst>
            </c:dLbl>
            <c:dLbl>
              <c:idx val="1"/>
              <c:tx>
                <c:rich>
                  <a:bodyPr rot="0" spcFirstLastPara="1" vertOverflow="ellipsis" vert="horz" wrap="square" lIns="0" tIns="0" rIns="0" bIns="0" anchor="ctr" anchorCtr="1">
                    <a:spAutoFit/>
                  </a:bodyPr>
                  <a:lstStyle/>
                  <a:p>
                    <a:pPr>
                      <a:defRPr sz="900" b="1" i="0" u="none" strike="noStrike" kern="1200" baseline="0">
                        <a:solidFill>
                          <a:schemeClr val="lt1"/>
                        </a:solidFill>
                        <a:latin typeface="Aptos" panose="020B0004020202020204" pitchFamily="34" charset="0"/>
                        <a:ea typeface="+mn-ea"/>
                        <a:cs typeface="+mn-cs"/>
                      </a:defRPr>
                    </a:pPr>
                    <a:r>
                      <a:rPr lang="en-US" sz="900" b="1" dirty="0">
                        <a:latin typeface="Aptos" panose="020B0004020202020204" pitchFamily="34" charset="0"/>
                      </a:rPr>
                      <a:t>35%</a:t>
                    </a:r>
                  </a:p>
                </c:rich>
              </c:tx>
              <c:spPr>
                <a:solidFill>
                  <a:srgbClr val="B7DAD8">
                    <a:alpha val="70000"/>
                  </a:srgbClr>
                </a:solidFill>
                <a:ln>
                  <a:noFill/>
                </a:ln>
                <a:effectLst/>
              </c:spPr>
              <c:dLblPos val="outEnd"/>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15:showDataLabelsRange val="0"/>
                </c:ext>
                <c:ext xmlns:c16="http://schemas.microsoft.com/office/drawing/2014/chart" uri="{C3380CC4-5D6E-409C-BE32-E72D297353CC}">
                  <c16:uniqueId val="{00000001-9106-47E4-BDC8-7B3047A4049F}"/>
                </c:ext>
              </c:extLst>
            </c:dLbl>
            <c:dLbl>
              <c:idx val="2"/>
              <c:tx>
                <c:rich>
                  <a:bodyPr rot="0" spcFirstLastPara="1" vertOverflow="ellipsis" vert="horz" wrap="square" lIns="0" tIns="0" rIns="0" bIns="0" anchor="ctr" anchorCtr="1">
                    <a:spAutoFit/>
                  </a:bodyPr>
                  <a:lstStyle/>
                  <a:p>
                    <a:pPr>
                      <a:defRPr sz="900" b="1" i="0" u="none" strike="noStrike" kern="1200" baseline="0">
                        <a:solidFill>
                          <a:schemeClr val="lt1"/>
                        </a:solidFill>
                        <a:latin typeface="Aptos" panose="020B0004020202020204" pitchFamily="34" charset="0"/>
                        <a:ea typeface="+mn-ea"/>
                        <a:cs typeface="+mn-cs"/>
                      </a:defRPr>
                    </a:pPr>
                    <a:r>
                      <a:rPr lang="en-US" sz="900" b="1" dirty="0">
                        <a:latin typeface="Aptos" panose="020B0004020202020204" pitchFamily="34" charset="0"/>
                      </a:rPr>
                      <a:t>16%</a:t>
                    </a:r>
                  </a:p>
                </c:rich>
              </c:tx>
              <c:spPr>
                <a:solidFill>
                  <a:srgbClr val="B7DAD8">
                    <a:alpha val="70000"/>
                  </a:srgbClr>
                </a:solidFill>
                <a:ln>
                  <a:noFill/>
                </a:ln>
                <a:effectLst/>
              </c:spPr>
              <c:dLblPos val="outEnd"/>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15:showDataLabelsRange val="0"/>
                </c:ext>
                <c:ext xmlns:c16="http://schemas.microsoft.com/office/drawing/2014/chart" uri="{C3380CC4-5D6E-409C-BE32-E72D297353CC}">
                  <c16:uniqueId val="{00000002-9106-47E4-BDC8-7B3047A4049F}"/>
                </c:ext>
              </c:extLst>
            </c:dLbl>
            <c:spPr>
              <a:solidFill>
                <a:srgbClr val="B7DAD8">
                  <a:alpha val="70000"/>
                </a:srgbClr>
              </a:solidFill>
              <a:ln>
                <a:noFill/>
              </a:ln>
              <a:effectLst/>
            </c:spPr>
            <c:txPr>
              <a:bodyPr rot="0" spcFirstLastPara="1" vertOverflow="ellipsis" vert="horz" wrap="square" lIns="0" tIns="0" rIns="0" bIns="0" anchor="ctr" anchorCtr="1">
                <a:spAutoFit/>
              </a:bodyPr>
              <a:lstStyle/>
              <a:p>
                <a:pPr>
                  <a:defRPr sz="900" b="1" i="0" u="none" strike="noStrike" kern="1200" baseline="0">
                    <a:solidFill>
                      <a:schemeClr val="lt1"/>
                    </a:solidFill>
                    <a:latin typeface="Aptos" panose="020B00040202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accent1">
                          <a:lumMod val="60000"/>
                          <a:lumOff val="40000"/>
                        </a:schemeClr>
                      </a:solidFill>
                    </a:ln>
                    <a:effectLst/>
                  </c:spPr>
                </c15:leaderLines>
              </c:ext>
            </c:extLst>
          </c:dLbls>
          <c:cat>
            <c:strLit>
              <c:ptCount val="3"/>
              <c:pt idx="0">
                <c:v>Poor</c:v>
              </c:pt>
              <c:pt idx="1">
                <c:v>Intermediate</c:v>
              </c:pt>
              <c:pt idx="2">
                <c:v>Advanced</c:v>
              </c:pt>
            </c:strLit>
          </c:cat>
          <c:val>
            <c:numLit>
              <c:formatCode>General</c:formatCode>
              <c:ptCount val="3"/>
              <c:pt idx="0">
                <c:v>48.387096774193552</c:v>
              </c:pt>
              <c:pt idx="1">
                <c:v>35.483870967741936</c:v>
              </c:pt>
              <c:pt idx="2">
                <c:v>16.129032258064516</c:v>
              </c:pt>
            </c:numLit>
          </c:val>
          <c:extLst>
            <c:ext xmlns:c16="http://schemas.microsoft.com/office/drawing/2014/chart" uri="{C3380CC4-5D6E-409C-BE32-E72D297353CC}">
              <c16:uniqueId val="{00000000-33A4-4128-B7B3-BAC90B8140D7}"/>
            </c:ext>
          </c:extLst>
        </c:ser>
        <c:dLbls>
          <c:dLblPos val="outEnd"/>
          <c:showLegendKey val="0"/>
          <c:showVal val="1"/>
          <c:showCatName val="0"/>
          <c:showSerName val="0"/>
          <c:showPercent val="0"/>
          <c:showBubbleSize val="0"/>
        </c:dLbls>
        <c:gapWidth val="269"/>
        <c:overlap val="-20"/>
        <c:axId val="914432335"/>
        <c:axId val="914431855"/>
      </c:barChart>
      <c:valAx>
        <c:axId val="914431855"/>
        <c:scaling>
          <c:orientation val="minMax"/>
        </c:scaling>
        <c:delete val="0"/>
        <c:axPos val="l"/>
        <c:title>
          <c:tx>
            <c:rich>
              <a:bodyPr rot="-5400000" spcFirstLastPara="1" vertOverflow="ellipsis" vert="horz" wrap="square" anchor="ctr" anchorCtr="0"/>
              <a:lstStyle/>
              <a:p>
                <a:pPr>
                  <a:defRPr sz="600" b="1" i="0" u="none" strike="noStrike" kern="1200" baseline="0">
                    <a:solidFill>
                      <a:srgbClr val="3C88A0"/>
                    </a:solidFill>
                    <a:latin typeface="Aptos" panose="020B0004020202020204" pitchFamily="34" charset="0"/>
                    <a:ea typeface="+mn-ea"/>
                    <a:cs typeface="+mn-cs"/>
                  </a:defRPr>
                </a:pPr>
                <a:r>
                  <a:rPr lang="en-GB" sz="600" dirty="0">
                    <a:solidFill>
                      <a:srgbClr val="3C88A0"/>
                    </a:solidFill>
                    <a:latin typeface="Aptos" panose="020B0004020202020204" pitchFamily="34" charset="0"/>
                  </a:rPr>
                  <a:t>PERCENTAGE OF PARTICIPANTS</a:t>
                </a:r>
              </a:p>
            </c:rich>
          </c:tx>
          <c:layout>
            <c:manualLayout>
              <c:xMode val="edge"/>
              <c:yMode val="edge"/>
              <c:x val="3.5813576714428988E-2"/>
              <c:y val="0.25729035212284912"/>
            </c:manualLayout>
          </c:layout>
          <c:overlay val="0"/>
          <c:spPr>
            <a:noFill/>
            <a:ln>
              <a:noFill/>
            </a:ln>
            <a:effectLst/>
          </c:spPr>
        </c:title>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800" b="0" i="0" u="none" strike="noStrike" kern="1200" baseline="0">
                <a:solidFill>
                  <a:srgbClr val="288175"/>
                </a:solidFill>
                <a:latin typeface="Aptos" panose="020B0004020202020204" pitchFamily="34" charset="0"/>
                <a:ea typeface="+mn-ea"/>
                <a:cs typeface="+mn-cs"/>
              </a:defRPr>
            </a:pPr>
            <a:endParaRPr lang="en-US"/>
          </a:p>
        </c:txPr>
        <c:crossAx val="914432335"/>
        <c:crosses val="autoZero"/>
        <c:crossBetween val="between"/>
      </c:valAx>
      <c:catAx>
        <c:axId val="914432335"/>
        <c:scaling>
          <c:orientation val="minMax"/>
        </c:scaling>
        <c:delete val="0"/>
        <c:axPos val="b"/>
        <c:majorGridlines>
          <c:spPr>
            <a:ln w="9525" cap="flat" cmpd="sng" algn="ctr">
              <a:solidFill>
                <a:schemeClr val="lt1">
                  <a:alpha val="25000"/>
                </a:schemeClr>
              </a:solidFill>
              <a:round/>
            </a:ln>
            <a:effectLst/>
          </c:spPr>
        </c:majorGridlines>
        <c:numFmt formatCode="General" sourceLinked="0"/>
        <c:majorTickMark val="none"/>
        <c:minorTickMark val="none"/>
        <c:tickLblPos val="nextTo"/>
        <c:spPr>
          <a:noFill/>
          <a:ln w="3175" cap="flat" cmpd="sng" algn="ctr">
            <a:solidFill>
              <a:schemeClr val="accent1">
                <a:lumMod val="60000"/>
                <a:lumOff val="40000"/>
              </a:schemeClr>
            </a:solidFill>
            <a:round/>
          </a:ln>
          <a:effectLst/>
        </c:spPr>
        <c:txPr>
          <a:bodyPr rot="-60000000" spcFirstLastPara="1" vertOverflow="ellipsis" vert="horz" wrap="square" anchor="ctr" anchorCtr="1"/>
          <a:lstStyle/>
          <a:p>
            <a:pPr>
              <a:defRPr sz="800" b="1" i="0" u="none" strike="noStrike" kern="1200" cap="all" spc="150" normalizeH="0" baseline="0">
                <a:solidFill>
                  <a:srgbClr val="3C88A0"/>
                </a:solidFill>
                <a:latin typeface="Aptos" panose="020B0004020202020204" pitchFamily="34" charset="0"/>
                <a:ea typeface="+mn-ea"/>
                <a:cs typeface="+mn-cs"/>
              </a:defRPr>
            </a:pPr>
            <a:endParaRPr lang="en-US"/>
          </a:p>
        </c:txPr>
        <c:crossAx val="914431855"/>
        <c:crosses val="autoZero"/>
        <c:auto val="1"/>
        <c:lblAlgn val="ctr"/>
        <c:lblOffset val="100"/>
        <c:noMultiLvlLbl val="0"/>
      </c:catAx>
      <c:spPr>
        <a:solidFill>
          <a:srgbClr val="FFFFFF"/>
        </a:solidFill>
        <a:ln>
          <a:noFill/>
        </a:ln>
        <a:effectLst/>
      </c:spPr>
    </c:plotArea>
    <c:plotVisOnly val="1"/>
    <c:dispBlanksAs val="gap"/>
    <c:showDLblsOverMax val="0"/>
  </c:chart>
  <c:spPr>
    <a:solidFill>
      <a:srgbClr val="D2E4E9"/>
    </a:solidFill>
    <a:ln w="9525" cap="flat" cmpd="sng" algn="ctr">
      <a:solidFill>
        <a:schemeClr val="accent1"/>
      </a:solidFill>
      <a:round/>
    </a:ln>
    <a:effectLst/>
  </c:spPr>
  <c:txPr>
    <a:bodyPr/>
    <a:lstStyle/>
    <a:p>
      <a:pPr>
        <a:defRPr/>
      </a:pPr>
      <a:endParaRPr lang="en-US"/>
    </a:p>
  </c:txPr>
  <c:externalData r:id="rId2">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000" b="1" i="0" u="none" strike="noStrike" kern="1200" cap="all" spc="100" normalizeH="0" baseline="0">
                <a:solidFill>
                  <a:schemeClr val="lt1"/>
                </a:solidFill>
                <a:latin typeface="Aptos" panose="020B0004020202020204" pitchFamily="34" charset="0"/>
                <a:ea typeface="+mn-ea"/>
                <a:cs typeface="+mn-cs"/>
              </a:defRPr>
            </a:pPr>
            <a:r>
              <a:rPr lang="en-GB" sz="1000" dirty="0">
                <a:latin typeface="Aptos" panose="020B0004020202020204" pitchFamily="34" charset="0"/>
              </a:rPr>
              <a:t>Confidence</a:t>
            </a:r>
            <a:r>
              <a:rPr lang="en-GB" sz="1000" baseline="0" dirty="0">
                <a:latin typeface="Aptos" panose="020B0004020202020204" pitchFamily="34" charset="0"/>
              </a:rPr>
              <a:t> in providing Advice for the 19 substances</a:t>
            </a:r>
            <a:r>
              <a:rPr lang="en-GB" sz="1000" dirty="0">
                <a:latin typeface="Aptos" panose="020B0004020202020204" pitchFamily="34" charset="0"/>
              </a:rPr>
              <a:t> </a:t>
            </a:r>
          </a:p>
        </c:rich>
      </c:tx>
      <c:overlay val="0"/>
      <c:spPr>
        <a:noFill/>
        <a:ln>
          <a:noFill/>
        </a:ln>
        <a:effectLst/>
      </c:spPr>
    </c:title>
    <c:autoTitleDeleted val="0"/>
    <c:plotArea>
      <c:layout/>
      <c:barChart>
        <c:barDir val="col"/>
        <c:grouping val="clustered"/>
        <c:varyColors val="0"/>
        <c:ser>
          <c:idx val="0"/>
          <c:order val="0"/>
          <c:tx>
            <c:v>How confident do you feel about providing advice on misuse and adverse effects of these substances? </c:v>
          </c:tx>
          <c:spPr>
            <a:pattFill prst="ltUpDiag">
              <a:fgClr>
                <a:schemeClr val="accent1"/>
              </a:fgClr>
              <a:bgClr>
                <a:schemeClr val="lt1"/>
              </a:bgClr>
            </a:pattFill>
            <a:ln>
              <a:noFill/>
            </a:ln>
            <a:effectLst/>
          </c:spPr>
          <c:invertIfNegative val="0"/>
          <c:dLbls>
            <c:spPr>
              <a:solidFill>
                <a:srgbClr val="B7DAD8">
                  <a:alpha val="70000"/>
                </a:srgbClr>
              </a:solidFill>
              <a:ln>
                <a:noFill/>
              </a:ln>
              <a:effectLst/>
            </c:spPr>
            <c:txPr>
              <a:bodyPr rot="0" spcFirstLastPara="1" vertOverflow="ellipsis" vert="horz" wrap="square" lIns="0" tIns="0" rIns="0" bIns="0" anchor="ctr" anchorCtr="1">
                <a:spAutoFit/>
              </a:bodyPr>
              <a:lstStyle/>
              <a:p>
                <a:pPr>
                  <a:defRPr sz="900" b="1" i="0" u="none" strike="noStrike" kern="1200" baseline="0">
                    <a:solidFill>
                      <a:schemeClr val="lt1"/>
                    </a:solidFill>
                    <a:latin typeface="Aptos" panose="020B00040202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1"/>
                <c15:leaderLines>
                  <c:spPr>
                    <a:ln w="9525">
                      <a:solidFill>
                        <a:schemeClr val="accent1">
                          <a:lumMod val="60000"/>
                          <a:lumOff val="40000"/>
                        </a:schemeClr>
                      </a:solidFill>
                    </a:ln>
                    <a:effectLst/>
                  </c:spPr>
                </c15:leaderLines>
              </c:ext>
            </c:extLst>
          </c:dLbls>
          <c:cat>
            <c:strLit>
              <c:ptCount val="4"/>
              <c:pt idx="0">
                <c:v>Not Confident</c:v>
              </c:pt>
              <c:pt idx="1">
                <c:v>Somewhat Confident</c:v>
              </c:pt>
              <c:pt idx="2">
                <c:v>Confident</c:v>
              </c:pt>
              <c:pt idx="3">
                <c:v>Very Confident </c:v>
              </c:pt>
            </c:strLit>
          </c:cat>
          <c:val>
            <c:numLit>
              <c:formatCode>General</c:formatCode>
              <c:ptCount val="4"/>
              <c:pt idx="0">
                <c:v>6</c:v>
              </c:pt>
              <c:pt idx="1">
                <c:v>25</c:v>
              </c:pt>
              <c:pt idx="2">
                <c:v>17</c:v>
              </c:pt>
              <c:pt idx="3">
                <c:v>14</c:v>
              </c:pt>
            </c:numLit>
          </c:val>
          <c:extLst>
            <c:ext xmlns:c16="http://schemas.microsoft.com/office/drawing/2014/chart" uri="{C3380CC4-5D6E-409C-BE32-E72D297353CC}">
              <c16:uniqueId val="{00000000-0694-4E8D-B920-48E39D0C6C74}"/>
            </c:ext>
          </c:extLst>
        </c:ser>
        <c:dLbls>
          <c:dLblPos val="outEnd"/>
          <c:showLegendKey val="0"/>
          <c:showVal val="1"/>
          <c:showCatName val="0"/>
          <c:showSerName val="0"/>
          <c:showPercent val="0"/>
          <c:showBubbleSize val="0"/>
        </c:dLbls>
        <c:gapWidth val="269"/>
        <c:overlap val="-20"/>
        <c:axId val="1110724751"/>
        <c:axId val="1110725711"/>
      </c:barChart>
      <c:valAx>
        <c:axId val="1110725711"/>
        <c:scaling>
          <c:orientation val="minMax"/>
        </c:scaling>
        <c:delete val="0"/>
        <c:axPos val="l"/>
        <c:title>
          <c:tx>
            <c:rich>
              <a:bodyPr rot="-5400000" spcFirstLastPara="1" vertOverflow="ellipsis" vert="horz" wrap="square" anchor="ctr" anchorCtr="1"/>
              <a:lstStyle/>
              <a:p>
                <a:pPr>
                  <a:defRPr sz="600" b="1" i="0" u="none" strike="noStrike" kern="1200" baseline="0">
                    <a:solidFill>
                      <a:srgbClr val="3C88A0"/>
                    </a:solidFill>
                    <a:latin typeface="Aptos" panose="020B0004020202020204" pitchFamily="34" charset="0"/>
                    <a:ea typeface="+mn-ea"/>
                    <a:cs typeface="+mn-cs"/>
                  </a:defRPr>
                </a:pPr>
                <a:r>
                  <a:rPr lang="en-US" sz="600" b="1" dirty="0">
                    <a:solidFill>
                      <a:srgbClr val="3C88A0"/>
                    </a:solidFill>
                    <a:latin typeface="Aptos" panose="020B0004020202020204" pitchFamily="34" charset="0"/>
                  </a:rPr>
                  <a:t>NUMBER OF RESPONSES</a:t>
                </a:r>
              </a:p>
            </c:rich>
          </c:tx>
          <c:overlay val="0"/>
          <c:spPr>
            <a:noFill/>
            <a:ln>
              <a:noFill/>
            </a:ln>
            <a:effectLst/>
          </c:spPr>
        </c:title>
        <c:numFmt formatCode="General" sourceLinked="0"/>
        <c:majorTickMark val="none"/>
        <c:minorTickMark val="none"/>
        <c:tickLblPos val="nextTo"/>
        <c:spPr>
          <a:noFill/>
          <a:ln>
            <a:noFill/>
          </a:ln>
          <a:effectLst/>
        </c:spPr>
        <c:txPr>
          <a:bodyPr rot="-60000000" spcFirstLastPara="1" vertOverflow="ellipsis" vert="horz" wrap="square" anchor="ctr" anchorCtr="1"/>
          <a:lstStyle/>
          <a:p>
            <a:pPr>
              <a:defRPr sz="800" b="0" i="0" u="none" strike="noStrike" kern="1200" baseline="0">
                <a:solidFill>
                  <a:srgbClr val="288175"/>
                </a:solidFill>
                <a:latin typeface="Aptos" panose="020B0004020202020204" pitchFamily="34" charset="0"/>
                <a:ea typeface="+mn-ea"/>
                <a:cs typeface="+mn-cs"/>
              </a:defRPr>
            </a:pPr>
            <a:endParaRPr lang="en-US"/>
          </a:p>
        </c:txPr>
        <c:crossAx val="1110724751"/>
        <c:crosses val="autoZero"/>
        <c:crossBetween val="between"/>
      </c:valAx>
      <c:catAx>
        <c:axId val="1110724751"/>
        <c:scaling>
          <c:orientation val="minMax"/>
        </c:scaling>
        <c:delete val="0"/>
        <c:axPos val="b"/>
        <c:majorGridlines>
          <c:spPr>
            <a:ln w="9525" cap="flat" cmpd="sng" algn="ctr">
              <a:solidFill>
                <a:schemeClr val="lt1">
                  <a:alpha val="25000"/>
                </a:schemeClr>
              </a:solidFill>
              <a:round/>
            </a:ln>
            <a:effectLst/>
          </c:spPr>
        </c:majorGridlines>
        <c:numFmt formatCode="General" sourceLinked="0"/>
        <c:majorTickMark val="none"/>
        <c:minorTickMark val="none"/>
        <c:tickLblPos val="nextTo"/>
        <c:spPr>
          <a:noFill/>
          <a:ln w="3175" cap="flat" cmpd="sng" algn="ctr">
            <a:solidFill>
              <a:schemeClr val="accent1">
                <a:lumMod val="60000"/>
                <a:lumOff val="40000"/>
              </a:schemeClr>
            </a:solidFill>
            <a:round/>
          </a:ln>
          <a:effectLst/>
        </c:spPr>
        <c:txPr>
          <a:bodyPr rot="-60000000" spcFirstLastPara="1" vertOverflow="ellipsis" vert="horz" wrap="square" anchor="ctr" anchorCtr="1"/>
          <a:lstStyle/>
          <a:p>
            <a:pPr>
              <a:defRPr sz="800" b="1" i="0" u="none" strike="noStrike" kern="1200" cap="all" spc="150" normalizeH="0" baseline="0">
                <a:solidFill>
                  <a:srgbClr val="3C88A0"/>
                </a:solidFill>
                <a:latin typeface="Aptos" panose="020B0004020202020204" pitchFamily="34" charset="0"/>
                <a:ea typeface="+mn-ea"/>
                <a:cs typeface="+mn-cs"/>
              </a:defRPr>
            </a:pPr>
            <a:endParaRPr lang="en-US"/>
          </a:p>
        </c:txPr>
        <c:crossAx val="1110725711"/>
        <c:crosses val="autoZero"/>
        <c:auto val="1"/>
        <c:lblAlgn val="ctr"/>
        <c:lblOffset val="100"/>
        <c:noMultiLvlLbl val="0"/>
      </c:catAx>
      <c:spPr>
        <a:solidFill>
          <a:srgbClr val="FFFFFF"/>
        </a:solidFill>
        <a:ln>
          <a:noFill/>
        </a:ln>
        <a:effectLst/>
      </c:spPr>
    </c:plotArea>
    <c:plotVisOnly val="1"/>
    <c:dispBlanksAs val="gap"/>
    <c:showDLblsOverMax val="0"/>
  </c:chart>
  <c:spPr>
    <a:solidFill>
      <a:srgbClr val="D2E4E9"/>
    </a:solidFill>
    <a:ln w="9525" cap="flat" cmpd="sng" algn="ctr">
      <a:solidFill>
        <a:schemeClr val="accent1"/>
      </a:solidFill>
      <a:round/>
    </a:ln>
    <a:effectLst/>
  </c:spPr>
  <c:txPr>
    <a:bodyPr/>
    <a:lstStyle/>
    <a:p>
      <a:pPr>
        <a:defRPr/>
      </a:pPr>
      <a:endParaRPr lang="en-US"/>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b" anchorCtr="0"/>
          <a:lstStyle/>
          <a:p>
            <a:pPr>
              <a:defRPr sz="1050" b="1" i="0" u="none" strike="noStrike" kern="1200" cap="all" spc="100" normalizeH="0" baseline="0">
                <a:solidFill>
                  <a:srgbClr val="288175"/>
                </a:solidFill>
                <a:latin typeface="Aptos" panose="020B0004020202020204" pitchFamily="34" charset="0"/>
                <a:ea typeface="+mn-ea"/>
                <a:cs typeface="+mn-cs"/>
              </a:defRPr>
            </a:pPr>
            <a:r>
              <a:rPr lang="en-US" sz="1050" dirty="0">
                <a:solidFill>
                  <a:srgbClr val="288175"/>
                </a:solidFill>
                <a:latin typeface="Aptos" panose="020B0004020202020204" pitchFamily="34" charset="0"/>
              </a:rPr>
              <a:t>Do you you receive adequate training for the constantly changing state of the Novel Psychoactive Drugs in Scotland?</a:t>
            </a:r>
          </a:p>
        </c:rich>
      </c:tx>
      <c:overlay val="0"/>
      <c:spPr>
        <a:noFill/>
        <a:ln>
          <a:noFill/>
        </a:ln>
        <a:effectLst/>
      </c:spPr>
    </c:title>
    <c:autoTitleDeleted val="0"/>
    <c:plotArea>
      <c:layout>
        <c:manualLayout>
          <c:layoutTarget val="inner"/>
          <c:xMode val="edge"/>
          <c:yMode val="edge"/>
          <c:x val="0.15600674354060159"/>
          <c:y val="0.32661298618567086"/>
          <c:w val="0.80159574871661798"/>
          <c:h val="0.44579005481078354"/>
        </c:manualLayout>
      </c:layout>
      <c:barChart>
        <c:barDir val="col"/>
        <c:grouping val="clustered"/>
        <c:varyColors val="0"/>
        <c:ser>
          <c:idx val="0"/>
          <c:order val="0"/>
          <c:tx>
            <c:v>Do you feel that you receive adequate training for the constantly changing state of the Novel Psychoactive Drugs in Scotland?</c:v>
          </c:tx>
          <c:spPr>
            <a:pattFill prst="ltUpDiag">
              <a:fgClr>
                <a:schemeClr val="accent1"/>
              </a:fgClr>
              <a:bgClr>
                <a:schemeClr val="lt1"/>
              </a:bgClr>
            </a:pattFill>
            <a:ln>
              <a:noFill/>
            </a:ln>
            <a:effectLst/>
          </c:spPr>
          <c:invertIfNegative val="0"/>
          <c:dLbls>
            <c:spPr>
              <a:solidFill>
                <a:srgbClr val="B7DAD8">
                  <a:alpha val="70000"/>
                </a:srgbClr>
              </a:solidFill>
              <a:ln>
                <a:noFill/>
              </a:ln>
              <a:effectLst/>
            </c:spPr>
            <c:txPr>
              <a:bodyPr rot="0" spcFirstLastPara="1" vertOverflow="ellipsis" vert="horz" wrap="square" lIns="0" tIns="0" rIns="0" bIns="0" anchor="ctr" anchorCtr="1">
                <a:spAutoFit/>
              </a:bodyPr>
              <a:lstStyle/>
              <a:p>
                <a:pPr>
                  <a:defRPr sz="1000" b="1" i="0" u="none" strike="noStrike" kern="1200" baseline="0">
                    <a:solidFill>
                      <a:schemeClr val="lt1"/>
                    </a:solidFill>
                    <a:latin typeface="Aptos" panose="020B00040202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1"/>
                <c15:leaderLines>
                  <c:spPr>
                    <a:ln w="9525">
                      <a:solidFill>
                        <a:schemeClr val="accent1">
                          <a:lumMod val="60000"/>
                          <a:lumOff val="40000"/>
                        </a:schemeClr>
                      </a:solidFill>
                    </a:ln>
                    <a:effectLst/>
                  </c:spPr>
                </c15:leaderLines>
              </c:ext>
            </c:extLst>
          </c:dLbls>
          <c:cat>
            <c:strLit>
              <c:ptCount val="3"/>
              <c:pt idx="0">
                <c:v>YES</c:v>
              </c:pt>
              <c:pt idx="1">
                <c:v>NO</c:v>
              </c:pt>
              <c:pt idx="2">
                <c:v>UNABLE TO ANSWER</c:v>
              </c:pt>
            </c:strLit>
          </c:cat>
          <c:val>
            <c:numLit>
              <c:formatCode>General</c:formatCode>
              <c:ptCount val="3"/>
              <c:pt idx="0">
                <c:v>22</c:v>
              </c:pt>
              <c:pt idx="1">
                <c:v>40</c:v>
              </c:pt>
              <c:pt idx="2">
                <c:v>2</c:v>
              </c:pt>
            </c:numLit>
          </c:val>
          <c:extLst>
            <c:ext xmlns:c16="http://schemas.microsoft.com/office/drawing/2014/chart" uri="{C3380CC4-5D6E-409C-BE32-E72D297353CC}">
              <c16:uniqueId val="{00000000-85C1-4507-AE3C-6461196BCC34}"/>
            </c:ext>
          </c:extLst>
        </c:ser>
        <c:dLbls>
          <c:showLegendKey val="0"/>
          <c:showVal val="0"/>
          <c:showCatName val="0"/>
          <c:showSerName val="0"/>
          <c:showPercent val="0"/>
          <c:showBubbleSize val="0"/>
        </c:dLbls>
        <c:gapWidth val="269"/>
        <c:overlap val="-20"/>
        <c:axId val="1095750751"/>
        <c:axId val="1095751711"/>
      </c:barChart>
      <c:valAx>
        <c:axId val="1095751711"/>
        <c:scaling>
          <c:orientation val="minMax"/>
        </c:scaling>
        <c:delete val="0"/>
        <c:axPos val="l"/>
        <c:title>
          <c:tx>
            <c:rich>
              <a:bodyPr rot="-5400000" spcFirstLastPara="1" vertOverflow="ellipsis" vert="horz" wrap="square" anchor="ctr" anchorCtr="1"/>
              <a:lstStyle/>
              <a:p>
                <a:pPr>
                  <a:defRPr sz="800" b="1" i="0" u="none" strike="noStrike" kern="1200" baseline="0">
                    <a:solidFill>
                      <a:srgbClr val="3C88A0"/>
                    </a:solidFill>
                    <a:latin typeface="Aptos" panose="020B0004020202020204" pitchFamily="34" charset="0"/>
                    <a:ea typeface="+mn-ea"/>
                    <a:cs typeface="+mn-cs"/>
                  </a:defRPr>
                </a:pPr>
                <a:r>
                  <a:rPr lang="en-US" sz="800" dirty="0">
                    <a:solidFill>
                      <a:srgbClr val="3C88A0"/>
                    </a:solidFill>
                    <a:latin typeface="Aptos" panose="020B0004020202020204" pitchFamily="34" charset="0"/>
                  </a:rPr>
                  <a:t>RESPONSES</a:t>
                </a:r>
              </a:p>
            </c:rich>
          </c:tx>
          <c:overlay val="0"/>
          <c:spPr>
            <a:noFill/>
            <a:ln>
              <a:noFill/>
            </a:ln>
            <a:effectLst/>
          </c:spPr>
        </c:title>
        <c:numFmt formatCode="General" sourceLinked="0"/>
        <c:majorTickMark val="none"/>
        <c:minorTickMark val="none"/>
        <c:tickLblPos val="nextTo"/>
        <c:spPr>
          <a:noFill/>
          <a:ln>
            <a:noFill/>
          </a:ln>
          <a:effectLst/>
        </c:spPr>
        <c:txPr>
          <a:bodyPr rot="-60000000" spcFirstLastPara="1" vertOverflow="ellipsis" vert="horz" wrap="square" anchor="ctr" anchorCtr="1"/>
          <a:lstStyle/>
          <a:p>
            <a:pPr>
              <a:defRPr sz="800" b="0" i="0" u="none" strike="noStrike" kern="1200" baseline="0">
                <a:solidFill>
                  <a:srgbClr val="3C88A0"/>
                </a:solidFill>
                <a:latin typeface="+mn-lt"/>
                <a:ea typeface="+mn-ea"/>
                <a:cs typeface="+mn-cs"/>
              </a:defRPr>
            </a:pPr>
            <a:endParaRPr lang="en-US"/>
          </a:p>
        </c:txPr>
        <c:crossAx val="1095750751"/>
        <c:crosses val="autoZero"/>
        <c:crossBetween val="between"/>
      </c:valAx>
      <c:catAx>
        <c:axId val="1095750751"/>
        <c:scaling>
          <c:orientation val="minMax"/>
        </c:scaling>
        <c:delete val="0"/>
        <c:axPos val="b"/>
        <c:majorGridlines>
          <c:spPr>
            <a:ln w="9525" cap="flat" cmpd="sng" algn="ctr">
              <a:solidFill>
                <a:schemeClr val="lt1">
                  <a:alpha val="25000"/>
                </a:schemeClr>
              </a:solidFill>
              <a:round/>
            </a:ln>
            <a:effectLst/>
          </c:spPr>
        </c:majorGridlines>
        <c:numFmt formatCode="General" sourceLinked="0"/>
        <c:majorTickMark val="none"/>
        <c:minorTickMark val="none"/>
        <c:tickLblPos val="nextTo"/>
        <c:spPr>
          <a:noFill/>
          <a:ln w="3175" cap="flat" cmpd="sng" algn="ctr">
            <a:solidFill>
              <a:schemeClr val="accent1">
                <a:lumMod val="60000"/>
                <a:lumOff val="40000"/>
              </a:schemeClr>
            </a:solidFill>
            <a:round/>
          </a:ln>
          <a:effectLst/>
        </c:spPr>
        <c:txPr>
          <a:bodyPr rot="-60000000" spcFirstLastPara="1" vertOverflow="ellipsis" vert="horz" wrap="square" anchor="ctr" anchorCtr="1"/>
          <a:lstStyle/>
          <a:p>
            <a:pPr>
              <a:defRPr sz="1000" b="1" i="0" u="none" strike="noStrike" kern="1200" cap="all" spc="150" normalizeH="0" baseline="0">
                <a:solidFill>
                  <a:srgbClr val="3C88A0"/>
                </a:solidFill>
                <a:latin typeface="Aptos" panose="020B0004020202020204" pitchFamily="34" charset="0"/>
                <a:ea typeface="+mn-ea"/>
                <a:cs typeface="+mn-cs"/>
              </a:defRPr>
            </a:pPr>
            <a:endParaRPr lang="en-US"/>
          </a:p>
        </c:txPr>
        <c:crossAx val="1095751711"/>
        <c:crosses val="autoZero"/>
        <c:auto val="1"/>
        <c:lblAlgn val="ctr"/>
        <c:lblOffset val="100"/>
        <c:noMultiLvlLbl val="0"/>
      </c:catAx>
      <c:spPr>
        <a:solidFill>
          <a:srgbClr val="FFFFFF"/>
        </a:solidFill>
        <a:ln>
          <a:noFill/>
        </a:ln>
        <a:effectLst/>
      </c:spPr>
    </c:plotArea>
    <c:plotVisOnly val="1"/>
    <c:dispBlanksAs val="gap"/>
    <c:showDLblsOverMax val="0"/>
  </c:chart>
  <c:spPr>
    <a:solidFill>
      <a:srgbClr val="D2E4E9"/>
    </a:solidFill>
    <a:ln w="9525" cap="flat" cmpd="sng" algn="ctr">
      <a:solidFill>
        <a:schemeClr val="accent1"/>
      </a:solidFill>
      <a:round/>
    </a:ln>
    <a:effectLst/>
  </c:spPr>
  <c:txPr>
    <a:bodyPr/>
    <a:lstStyle/>
    <a:p>
      <a:pPr>
        <a:defRPr/>
      </a:pPr>
      <a:endParaRPr lang="en-US"/>
    </a:p>
  </c:txPr>
  <c:externalData r:id="rId2">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000" b="1">
                <a:solidFill>
                  <a:srgbClr val="288175"/>
                </a:solidFill>
                <a:latin typeface="Aptos" panose="020B0004020202020204" pitchFamily="34" charset="0"/>
              </a:defRPr>
            </a:pPr>
            <a:r>
              <a:rPr lang="en-GB" sz="1000" b="1" dirty="0">
                <a:solidFill>
                  <a:srgbClr val="288175"/>
                </a:solidFill>
                <a:latin typeface="Aptos" panose="020B0004020202020204" pitchFamily="34" charset="0"/>
              </a:rPr>
              <a:t>WHICH AREA IS MOST FUNDAMENTAL FOR IMPROVING YOUR KNOWLEDGE?</a:t>
            </a:r>
          </a:p>
        </c:rich>
      </c:tx>
      <c:overlay val="0"/>
    </c:title>
    <c:autoTitleDeleted val="0"/>
    <c:plotArea>
      <c:layout/>
      <c:barChart>
        <c:barDir val="bar"/>
        <c:grouping val="clustered"/>
        <c:varyColors val="0"/>
        <c:ser>
          <c:idx val="0"/>
          <c:order val="0"/>
          <c:tx>
            <c:v>Which area is most fundamental for improving your knowledge on Novel Psychoactive Substances? please select any that apply </c:v>
          </c:tx>
          <c:spPr>
            <a:solidFill>
              <a:srgbClr val="288175"/>
            </a:solidFill>
            <a:ln>
              <a:noFill/>
            </a:ln>
          </c:spPr>
          <c:invertIfNegative val="0"/>
          <c:cat>
            <c:strLit>
              <c:ptCount val="9"/>
              <c:pt idx="0">
                <c:v>overview of the product</c:v>
              </c:pt>
              <c:pt idx="1">
                <c:v>clinical warnings</c:v>
              </c:pt>
              <c:pt idx="2">
                <c:v>adverse effects</c:v>
              </c:pt>
              <c:pt idx="3">
                <c:v>overall degree of danger</c:v>
              </c:pt>
              <c:pt idx="4">
                <c:v>intoxication management</c:v>
              </c:pt>
              <c:pt idx="5">
                <c:v>pharmacological profile</c:v>
              </c:pt>
              <c:pt idx="6">
                <c:v>legal status</c:v>
              </c:pt>
              <c:pt idx="7">
                <c:v>desirable effects</c:v>
              </c:pt>
              <c:pt idx="8">
                <c:v>other*</c:v>
              </c:pt>
            </c:strLit>
          </c:cat>
          <c:val>
            <c:numLit>
              <c:formatCode>General</c:formatCode>
              <c:ptCount val="9"/>
              <c:pt idx="0">
                <c:v>70.3125</c:v>
              </c:pt>
              <c:pt idx="1">
                <c:v>60.9375</c:v>
              </c:pt>
              <c:pt idx="2">
                <c:v>82.8125</c:v>
              </c:pt>
              <c:pt idx="3">
                <c:v>76.5625</c:v>
              </c:pt>
              <c:pt idx="4">
                <c:v>71.875</c:v>
              </c:pt>
              <c:pt idx="5">
                <c:v>29.6875</c:v>
              </c:pt>
              <c:pt idx="6">
                <c:v>25</c:v>
              </c:pt>
              <c:pt idx="7">
                <c:v>57.8125</c:v>
              </c:pt>
              <c:pt idx="8">
                <c:v>1.5625</c:v>
              </c:pt>
            </c:numLit>
          </c:val>
          <c:extLst>
            <c:ext xmlns:c16="http://schemas.microsoft.com/office/drawing/2014/chart" uri="{C3380CC4-5D6E-409C-BE32-E72D297353CC}">
              <c16:uniqueId val="{00000000-EA6F-4474-8C02-D06CDF238B2D}"/>
            </c:ext>
          </c:extLst>
        </c:ser>
        <c:dLbls>
          <c:showLegendKey val="0"/>
          <c:showVal val="0"/>
          <c:showCatName val="0"/>
          <c:showSerName val="0"/>
          <c:showPercent val="0"/>
          <c:showBubbleSize val="0"/>
        </c:dLbls>
        <c:gapWidth val="182"/>
        <c:axId val="1925417168"/>
        <c:axId val="1925416688"/>
      </c:barChart>
      <c:valAx>
        <c:axId val="1925416688"/>
        <c:scaling>
          <c:orientation val="minMax"/>
        </c:scaling>
        <c:delete val="0"/>
        <c:axPos val="b"/>
        <c:majorGridlines>
          <c:spPr>
            <a:ln w="9528" cap="flat">
              <a:solidFill>
                <a:srgbClr val="D9D9D9"/>
              </a:solidFill>
              <a:prstDash val="solid"/>
              <a:round/>
            </a:ln>
          </c:spPr>
        </c:majorGridlines>
        <c:numFmt formatCode="General" sourceLinked="0"/>
        <c:majorTickMark val="none"/>
        <c:minorTickMark val="none"/>
        <c:tickLblPos val="nextTo"/>
        <c:spPr>
          <a:noFill/>
          <a:ln>
            <a:noFill/>
          </a:ln>
        </c:spPr>
        <c:txPr>
          <a:bodyPr lIns="0" tIns="0" rIns="0" bIns="0"/>
          <a:lstStyle/>
          <a:p>
            <a:pPr marL="0" marR="0" indent="0" defTabSz="914400" fontAlgn="auto" hangingPunct="1">
              <a:lnSpc>
                <a:spcPct val="100000"/>
              </a:lnSpc>
              <a:spcBef>
                <a:spcPts val="0"/>
              </a:spcBef>
              <a:spcAft>
                <a:spcPts val="0"/>
              </a:spcAft>
              <a:tabLst/>
              <a:defRPr lang="en-US" sz="1000" b="0" i="0" u="none" strike="noStrike" kern="1200" baseline="0">
                <a:solidFill>
                  <a:srgbClr val="3C88A0"/>
                </a:solidFill>
                <a:latin typeface="Aptos" panose="020B0004020202020204" pitchFamily="34" charset="0"/>
              </a:defRPr>
            </a:pPr>
            <a:endParaRPr lang="en-US"/>
          </a:p>
        </c:txPr>
        <c:crossAx val="1925417168"/>
        <c:crosses val="autoZero"/>
        <c:crossBetween val="between"/>
      </c:valAx>
      <c:catAx>
        <c:axId val="1925417168"/>
        <c:scaling>
          <c:orientation val="minMax"/>
        </c:scaling>
        <c:delete val="0"/>
        <c:axPos val="l"/>
        <c:numFmt formatCode="General" sourceLinked="0"/>
        <c:majorTickMark val="none"/>
        <c:minorTickMark val="none"/>
        <c:tickLblPos val="nextTo"/>
        <c:spPr>
          <a:noFill/>
          <a:ln w="9528" cap="flat">
            <a:solidFill>
              <a:srgbClr val="D9D9D9"/>
            </a:solidFill>
            <a:prstDash val="solid"/>
            <a:round/>
          </a:ln>
        </c:spPr>
        <c:txPr>
          <a:bodyPr lIns="0" tIns="0" rIns="0" bIns="0"/>
          <a:lstStyle/>
          <a:p>
            <a:pPr marL="0" marR="0" indent="0" defTabSz="914400" fontAlgn="auto" hangingPunct="1">
              <a:lnSpc>
                <a:spcPct val="100000"/>
              </a:lnSpc>
              <a:spcBef>
                <a:spcPts val="0"/>
              </a:spcBef>
              <a:spcAft>
                <a:spcPts val="0"/>
              </a:spcAft>
              <a:tabLst/>
              <a:defRPr lang="en-US" sz="1200" b="1" i="0" u="none" strike="noStrike" kern="1200" baseline="0">
                <a:solidFill>
                  <a:schemeClr val="tx1"/>
                </a:solidFill>
                <a:latin typeface="Aptos Narrow"/>
              </a:defRPr>
            </a:pPr>
            <a:endParaRPr lang="en-US"/>
          </a:p>
        </c:txPr>
        <c:crossAx val="1925416688"/>
        <c:crosses val="autoZero"/>
        <c:auto val="1"/>
        <c:lblAlgn val="ctr"/>
        <c:lblOffset val="100"/>
        <c:noMultiLvlLbl val="0"/>
      </c:catAx>
      <c:spPr>
        <a:solidFill>
          <a:srgbClr val="FFFFFF"/>
        </a:solidFill>
        <a:ln>
          <a:noFill/>
        </a:ln>
      </c:spPr>
    </c:plotArea>
    <c:plotVisOnly val="1"/>
    <c:dispBlanksAs val="gap"/>
    <c:showDLblsOverMax val="0"/>
  </c:chart>
  <c:spPr>
    <a:solidFill>
      <a:srgbClr val="D2E4E9"/>
    </a:solidFill>
    <a:ln w="9528" cap="flat">
      <a:solidFill>
        <a:srgbClr val="D9D9D9"/>
      </a:solidFill>
      <a:prstDash val="solid"/>
      <a:round/>
    </a:ln>
  </c:spPr>
  <c:txPr>
    <a:bodyPr lIns="0" tIns="0" rIns="0" bIns="0"/>
    <a:lstStyle/>
    <a:p>
      <a:pPr marL="0" marR="0" indent="0" defTabSz="914400" fontAlgn="auto" hangingPunct="1">
        <a:lnSpc>
          <a:spcPct val="100000"/>
        </a:lnSpc>
        <a:spcBef>
          <a:spcPts val="0"/>
        </a:spcBef>
        <a:spcAft>
          <a:spcPts val="0"/>
        </a:spcAft>
        <a:tabLst/>
        <a:defRPr lang="en-GB" sz="1000" b="0" i="0" u="none" strike="noStrike" kern="1200" baseline="0">
          <a:solidFill>
            <a:srgbClr val="000000"/>
          </a:solidFill>
          <a:latin typeface="Aptos Narrow"/>
        </a:defRPr>
      </a:pPr>
      <a:endParaRPr lang="en-US"/>
    </a:p>
  </c:txPr>
  <c:externalData r:id="rId1">
    <c:autoUpdate val="0"/>
  </c:externalData>
  <c:userShapes r:id="rId2"/>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2">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b="0" kern="1200" cap="none" spc="0" normalizeH="0" baseline="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75000"/>
        <a:lumOff val="25000"/>
      </a:schemeClr>
    </cs:fontRef>
    <cs:spPr>
      <a:solidFill>
        <a:schemeClr val="dk1">
          <a:lumMod val="15000"/>
          <a:lumOff val="85000"/>
        </a:schemeClr>
      </a:solidFill>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38100" cap="rnd">
        <a:solidFill>
          <a:schemeClr val="phClr"/>
        </a:solidFill>
        <a:round/>
      </a:ln>
    </cs:spPr>
  </cs:dataPointLine>
  <cs:dataPointMarker>
    <cs:lnRef idx="0"/>
    <cs:fillRef idx="0">
      <cs:styleClr val="auto"/>
    </cs:fillRef>
    <cs:effectRef idx="0"/>
    <cs:fontRef idx="minor">
      <a:schemeClr val="dk1"/>
    </cs:fontRef>
    <cs:spPr>
      <a:solidFill>
        <a:schemeClr val="phClr"/>
      </a:solidFill>
    </cs:spPr>
  </cs:dataPointMarker>
  <cs:dataPointMarkerLayout symbol="circle" size="8"/>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50000"/>
            <a:lumOff val="50000"/>
          </a:schemeClr>
        </a:solidFill>
      </a:ln>
    </cs:spPr>
  </cs:downBar>
  <cs:dropLine>
    <cs:lnRef idx="0"/>
    <cs:fillRef idx="0"/>
    <cs:effectRef idx="0"/>
    <cs:fontRef idx="minor">
      <a:schemeClr val="dk1"/>
    </cs:fontRef>
    <cs:spPr>
      <a:ln w="9525">
        <a:solidFill>
          <a:schemeClr val="tx1">
            <a:lumMod val="50000"/>
            <a:lumOff val="50000"/>
          </a:schemeClr>
        </a:solidFill>
        <a:prstDash val="dash"/>
      </a:ln>
    </cs:spPr>
  </cs:dropLine>
  <cs:errorBar>
    <cs:lnRef idx="0"/>
    <cs:fillRef idx="0"/>
    <cs:effectRef idx="0"/>
    <cs:fontRef idx="minor">
      <a:schemeClr val="dk1"/>
    </cs:fontRef>
    <cs:spPr>
      <a:ln w="9525">
        <a:solidFill>
          <a:schemeClr val="tx1">
            <a:lumMod val="50000"/>
            <a:lumOff val="50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w="9525" cap="flat" cmpd="sng" algn="ctr">
        <a:solidFill>
          <a:schemeClr val="tx1">
            <a:lumMod val="5000"/>
            <a:lumOff val="95000"/>
          </a:schemeClr>
        </a:solidFill>
        <a:round/>
      </a:ln>
    </cs:spPr>
  </cs:gridlineMinor>
  <cs:hiLoLine>
    <cs:lnRef idx="0"/>
    <cs:fillRef idx="0"/>
    <cs:effectRef idx="0"/>
    <cs:fontRef idx="minor">
      <a:schemeClr val="dk1"/>
    </cs:fontRef>
    <cs:spPr>
      <a:ln w="9525">
        <a:solidFill>
          <a:schemeClr val="tx1">
            <a:lumMod val="50000"/>
            <a:lumOff val="50000"/>
          </a:schemeClr>
        </a:solidFill>
        <a:prstDash val="dash"/>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ajor">
      <a:schemeClr val="tx1">
        <a:lumMod val="65000"/>
        <a:lumOff val="35000"/>
      </a:schemeClr>
    </cs:fontRef>
    <cs:defRPr sz="2200" b="0" kern="1200" cap="none" spc="0" normalizeH="0" baseline="0"/>
  </cs:title>
  <cs:trendline>
    <cs:lnRef idx="0">
      <cs:styleClr val="auto"/>
    </cs:lnRef>
    <cs:fillRef idx="0"/>
    <cs:effectRef idx="0"/>
    <cs:fontRef idx="minor">
      <a:schemeClr val="dk1"/>
    </cs:fontRef>
    <cs:spPr>
      <a:ln w="19050" cap="rnd">
        <a:solidFill>
          <a:schemeClr val="phClr"/>
        </a:solidFill>
        <a:round/>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50000"/>
            <a:lumOff val="50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dk1"/>
    </cs:fontRef>
  </cs:wall>
</cs:chartStyle>
</file>

<file path=ppt/drawings/drawing1.xml><?xml version="1.0" encoding="utf-8"?>
<c:userShapes xmlns:c="http://schemas.openxmlformats.org/drawingml/2006/chart">
  <cdr:relSizeAnchor xmlns:cdr="http://schemas.openxmlformats.org/drawingml/2006/chartDrawing">
    <cdr:from>
      <cdr:x>0.15517</cdr:x>
      <cdr:y>0.66385</cdr:y>
    </cdr:from>
    <cdr:to>
      <cdr:x>0.46149</cdr:x>
      <cdr:y>0.75653</cdr:y>
    </cdr:to>
    <cdr:sp macro="" textlink="">
      <cdr:nvSpPr>
        <cdr:cNvPr id="2" name="Oval 1">
          <a:extLst xmlns:a="http://schemas.openxmlformats.org/drawingml/2006/main">
            <a:ext uri="{FF2B5EF4-FFF2-40B4-BE49-F238E27FC236}">
              <a16:creationId xmlns:a16="http://schemas.microsoft.com/office/drawing/2014/main" id="{85C95CE3-34E9-F9DB-718B-8A49F4835402}"/>
            </a:ext>
          </a:extLst>
        </cdr:cNvPr>
        <cdr:cNvSpPr/>
      </cdr:nvSpPr>
      <cdr:spPr>
        <a:xfrm xmlns:a="http://schemas.openxmlformats.org/drawingml/2006/main">
          <a:off x="604434" y="3032268"/>
          <a:ext cx="1193195" cy="423333"/>
        </a:xfrm>
        <a:prstGeom xmlns:a="http://schemas.openxmlformats.org/drawingml/2006/main" prst="ellipse">
          <a:avLst/>
        </a:prstGeom>
        <a:noFill xmlns:a="http://schemas.openxmlformats.org/drawingml/2006/main"/>
        <a:ln xmlns:a="http://schemas.openxmlformats.org/drawingml/2006/main" w="28575" cap="flat" cmpd="sng" algn="ctr">
          <a:solidFill>
            <a:schemeClr val="accent2"/>
          </a:solidFill>
          <a:prstDash val="solid"/>
          <a:round/>
          <a:headEnd type="none" w="med" len="med"/>
          <a:tailEnd type="none" w="med" len="med"/>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accent2"/>
        </a:fontRef>
      </cdr:style>
      <cdr:txBody>
        <a:bodyPr xmlns:a="http://schemas.openxmlformats.org/drawingml/2006/main" vertOverflow="clip"/>
        <a:lstStyle xmlns:a="http://schemas.openxmlformats.org/drawingml/2006/main"/>
        <a:p xmlns:a="http://schemas.openxmlformats.org/drawingml/2006/main">
          <a:endParaRPr lang="en-GB" kern="1200" dirty="0"/>
        </a:p>
      </cdr:txBody>
    </cdr:sp>
  </cdr:relSizeAnchor>
  <cdr:relSizeAnchor xmlns:cdr="http://schemas.openxmlformats.org/drawingml/2006/chartDrawing">
    <cdr:from>
      <cdr:x>0.02768</cdr:x>
      <cdr:y>0.57393</cdr:y>
    </cdr:from>
    <cdr:to>
      <cdr:x>0.47922</cdr:x>
      <cdr:y>0.66661</cdr:y>
    </cdr:to>
    <cdr:sp macro="" textlink="">
      <cdr:nvSpPr>
        <cdr:cNvPr id="3" name="Oval 2">
          <a:extLst xmlns:a="http://schemas.openxmlformats.org/drawingml/2006/main">
            <a:ext uri="{FF2B5EF4-FFF2-40B4-BE49-F238E27FC236}">
              <a16:creationId xmlns:a16="http://schemas.microsoft.com/office/drawing/2014/main" id="{CD9B10C9-FE4A-165D-46E3-4F5C3708452F}"/>
            </a:ext>
          </a:extLst>
        </cdr:cNvPr>
        <cdr:cNvSpPr/>
      </cdr:nvSpPr>
      <cdr:spPr>
        <a:xfrm xmlns:a="http://schemas.openxmlformats.org/drawingml/2006/main">
          <a:off x="107822" y="2621518"/>
          <a:ext cx="1758864" cy="423333"/>
        </a:xfrm>
        <a:prstGeom xmlns:a="http://schemas.openxmlformats.org/drawingml/2006/main" prst="ellipse">
          <a:avLst/>
        </a:prstGeom>
        <a:noFill xmlns:a="http://schemas.openxmlformats.org/drawingml/2006/main"/>
        <a:ln xmlns:a="http://schemas.openxmlformats.org/drawingml/2006/main" w="28575" cap="flat" cmpd="sng" algn="ctr">
          <a:solidFill>
            <a:schemeClr val="accent2"/>
          </a:solidFill>
          <a:prstDash val="solid"/>
          <a:round/>
          <a:headEnd type="none" w="med" len="med"/>
          <a:tailEnd type="none" w="med" len="med"/>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accent2"/>
        </a:fontRef>
      </cdr:style>
      <cdr:txBody>
        <a:bodyPr xmlns:a="http://schemas.openxmlformats.org/drawingml/2006/main"/>
        <a:lstStyle xmlns:a="http://schemas.openxmlformats.org/drawingml/2006/main">
          <a:lvl1pPr marL="0" indent="0">
            <a:defRPr sz="1100">
              <a:solidFill>
                <a:schemeClr val="accent2"/>
              </a:solidFill>
              <a:latin typeface="+mn-lt"/>
              <a:ea typeface="+mn-ea"/>
              <a:cs typeface="+mn-cs"/>
            </a:defRPr>
          </a:lvl1pPr>
          <a:lvl2pPr marL="457200" indent="0">
            <a:defRPr sz="1100">
              <a:solidFill>
                <a:schemeClr val="accent2"/>
              </a:solidFill>
              <a:latin typeface="+mn-lt"/>
              <a:ea typeface="+mn-ea"/>
              <a:cs typeface="+mn-cs"/>
            </a:defRPr>
          </a:lvl2pPr>
          <a:lvl3pPr marL="914400" indent="0">
            <a:defRPr sz="1100">
              <a:solidFill>
                <a:schemeClr val="accent2"/>
              </a:solidFill>
              <a:latin typeface="+mn-lt"/>
              <a:ea typeface="+mn-ea"/>
              <a:cs typeface="+mn-cs"/>
            </a:defRPr>
          </a:lvl3pPr>
          <a:lvl4pPr marL="1371600" indent="0">
            <a:defRPr sz="1100">
              <a:solidFill>
                <a:schemeClr val="accent2"/>
              </a:solidFill>
              <a:latin typeface="+mn-lt"/>
              <a:ea typeface="+mn-ea"/>
              <a:cs typeface="+mn-cs"/>
            </a:defRPr>
          </a:lvl4pPr>
          <a:lvl5pPr marL="1828800" indent="0">
            <a:defRPr sz="1100">
              <a:solidFill>
                <a:schemeClr val="accent2"/>
              </a:solidFill>
              <a:latin typeface="+mn-lt"/>
              <a:ea typeface="+mn-ea"/>
              <a:cs typeface="+mn-cs"/>
            </a:defRPr>
          </a:lvl5pPr>
          <a:lvl6pPr marL="2286000" indent="0">
            <a:defRPr sz="1100">
              <a:solidFill>
                <a:schemeClr val="accent2"/>
              </a:solidFill>
              <a:latin typeface="+mn-lt"/>
              <a:ea typeface="+mn-ea"/>
              <a:cs typeface="+mn-cs"/>
            </a:defRPr>
          </a:lvl6pPr>
          <a:lvl7pPr marL="2743200" indent="0">
            <a:defRPr sz="1100">
              <a:solidFill>
                <a:schemeClr val="accent2"/>
              </a:solidFill>
              <a:latin typeface="+mn-lt"/>
              <a:ea typeface="+mn-ea"/>
              <a:cs typeface="+mn-cs"/>
            </a:defRPr>
          </a:lvl7pPr>
          <a:lvl8pPr marL="3200400" indent="0">
            <a:defRPr sz="1100">
              <a:solidFill>
                <a:schemeClr val="accent2"/>
              </a:solidFill>
              <a:latin typeface="+mn-lt"/>
              <a:ea typeface="+mn-ea"/>
              <a:cs typeface="+mn-cs"/>
            </a:defRPr>
          </a:lvl8pPr>
          <a:lvl9pPr marL="3657600" indent="0">
            <a:defRPr sz="1100">
              <a:solidFill>
                <a:schemeClr val="accent2"/>
              </a:solidFill>
              <a:latin typeface="+mn-lt"/>
              <a:ea typeface="+mn-ea"/>
              <a:cs typeface="+mn-cs"/>
            </a:defRPr>
          </a:lvl9pPr>
        </a:lstStyle>
        <a:p xmlns:a="http://schemas.openxmlformats.org/drawingml/2006/main">
          <a:endParaRPr lang="en-GB" kern="1200" dirty="0"/>
        </a:p>
      </cdr:txBody>
    </cdr:sp>
  </cdr:relSizeAnchor>
  <cdr:relSizeAnchor xmlns:cdr="http://schemas.openxmlformats.org/drawingml/2006/chartDrawing">
    <cdr:from>
      <cdr:x>0</cdr:x>
      <cdr:y>0.48051</cdr:y>
    </cdr:from>
    <cdr:to>
      <cdr:x>0.48331</cdr:x>
      <cdr:y>0.57319</cdr:y>
    </cdr:to>
    <cdr:sp macro="" textlink="">
      <cdr:nvSpPr>
        <cdr:cNvPr id="4" name="Oval 3">
          <a:extLst xmlns:a="http://schemas.openxmlformats.org/drawingml/2006/main">
            <a:ext uri="{FF2B5EF4-FFF2-40B4-BE49-F238E27FC236}">
              <a16:creationId xmlns:a16="http://schemas.microsoft.com/office/drawing/2014/main" id="{CD9B10C9-FE4A-165D-46E3-4F5C3708452F}"/>
            </a:ext>
          </a:extLst>
        </cdr:cNvPr>
        <cdr:cNvSpPr/>
      </cdr:nvSpPr>
      <cdr:spPr>
        <a:xfrm xmlns:a="http://schemas.openxmlformats.org/drawingml/2006/main">
          <a:off x="0" y="2194800"/>
          <a:ext cx="1882617" cy="423333"/>
        </a:xfrm>
        <a:prstGeom xmlns:a="http://schemas.openxmlformats.org/drawingml/2006/main" prst="ellipse">
          <a:avLst/>
        </a:prstGeom>
        <a:noFill xmlns:a="http://schemas.openxmlformats.org/drawingml/2006/main"/>
        <a:ln xmlns:a="http://schemas.openxmlformats.org/drawingml/2006/main" w="28575" cap="flat" cmpd="sng" algn="ctr">
          <a:solidFill>
            <a:schemeClr val="accent2"/>
          </a:solidFill>
          <a:prstDash val="solid"/>
          <a:round/>
          <a:headEnd type="none" w="med" len="med"/>
          <a:tailEnd type="none" w="med" len="med"/>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accent2"/>
        </a:fontRef>
      </cdr:style>
      <cdr:txBody>
        <a:bodyPr xmlns:a="http://schemas.openxmlformats.org/drawingml/2006/main"/>
        <a:lstStyle xmlns:a="http://schemas.openxmlformats.org/drawingml/2006/main">
          <a:lvl1pPr marL="0" indent="0">
            <a:defRPr sz="1100">
              <a:solidFill>
                <a:schemeClr val="accent2"/>
              </a:solidFill>
              <a:latin typeface="+mn-lt"/>
              <a:ea typeface="+mn-ea"/>
              <a:cs typeface="+mn-cs"/>
            </a:defRPr>
          </a:lvl1pPr>
          <a:lvl2pPr marL="457200" indent="0">
            <a:defRPr sz="1100">
              <a:solidFill>
                <a:schemeClr val="accent2"/>
              </a:solidFill>
              <a:latin typeface="+mn-lt"/>
              <a:ea typeface="+mn-ea"/>
              <a:cs typeface="+mn-cs"/>
            </a:defRPr>
          </a:lvl2pPr>
          <a:lvl3pPr marL="914400" indent="0">
            <a:defRPr sz="1100">
              <a:solidFill>
                <a:schemeClr val="accent2"/>
              </a:solidFill>
              <a:latin typeface="+mn-lt"/>
              <a:ea typeface="+mn-ea"/>
              <a:cs typeface="+mn-cs"/>
            </a:defRPr>
          </a:lvl3pPr>
          <a:lvl4pPr marL="1371600" indent="0">
            <a:defRPr sz="1100">
              <a:solidFill>
                <a:schemeClr val="accent2"/>
              </a:solidFill>
              <a:latin typeface="+mn-lt"/>
              <a:ea typeface="+mn-ea"/>
              <a:cs typeface="+mn-cs"/>
            </a:defRPr>
          </a:lvl4pPr>
          <a:lvl5pPr marL="1828800" indent="0">
            <a:defRPr sz="1100">
              <a:solidFill>
                <a:schemeClr val="accent2"/>
              </a:solidFill>
              <a:latin typeface="+mn-lt"/>
              <a:ea typeface="+mn-ea"/>
              <a:cs typeface="+mn-cs"/>
            </a:defRPr>
          </a:lvl5pPr>
          <a:lvl6pPr marL="2286000" indent="0">
            <a:defRPr sz="1100">
              <a:solidFill>
                <a:schemeClr val="accent2"/>
              </a:solidFill>
              <a:latin typeface="+mn-lt"/>
              <a:ea typeface="+mn-ea"/>
              <a:cs typeface="+mn-cs"/>
            </a:defRPr>
          </a:lvl6pPr>
          <a:lvl7pPr marL="2743200" indent="0">
            <a:defRPr sz="1100">
              <a:solidFill>
                <a:schemeClr val="accent2"/>
              </a:solidFill>
              <a:latin typeface="+mn-lt"/>
              <a:ea typeface="+mn-ea"/>
              <a:cs typeface="+mn-cs"/>
            </a:defRPr>
          </a:lvl7pPr>
          <a:lvl8pPr marL="3200400" indent="0">
            <a:defRPr sz="1100">
              <a:solidFill>
                <a:schemeClr val="accent2"/>
              </a:solidFill>
              <a:latin typeface="+mn-lt"/>
              <a:ea typeface="+mn-ea"/>
              <a:cs typeface="+mn-cs"/>
            </a:defRPr>
          </a:lvl8pPr>
          <a:lvl9pPr marL="3657600" indent="0">
            <a:defRPr sz="1100">
              <a:solidFill>
                <a:schemeClr val="accent2"/>
              </a:solidFill>
              <a:latin typeface="+mn-lt"/>
              <a:ea typeface="+mn-ea"/>
              <a:cs typeface="+mn-cs"/>
            </a:defRPr>
          </a:lvl9pPr>
        </a:lstStyle>
        <a:p xmlns:a="http://schemas.openxmlformats.org/drawingml/2006/main">
          <a:endParaRPr lang="en-GB" kern="1200" dirty="0"/>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0"/>
        <p:cNvGrpSpPr/>
        <p:nvPr/>
      </p:nvGrpSpPr>
      <p:grpSpPr>
        <a:xfrm>
          <a:off x="0" y="0"/>
          <a:ext cx="0" cy="0"/>
          <a:chOff x="0" y="0"/>
          <a:chExt cx="0" cy="0"/>
        </a:xfrm>
      </p:grpSpPr>
      <p:sp>
        <p:nvSpPr>
          <p:cNvPr id="251" name="Google Shape;251;g4dfce81f19_0_4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2" name="Google Shape;252;g4dfce81f19_0_4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3">
          <a:extLst>
            <a:ext uri="{FF2B5EF4-FFF2-40B4-BE49-F238E27FC236}">
              <a16:creationId xmlns:a16="http://schemas.microsoft.com/office/drawing/2014/main" id="{D518C7BA-FB34-FB44-DDFA-08150A87BC6A}"/>
            </a:ext>
          </a:extLst>
        </p:cNvPr>
        <p:cNvGrpSpPr/>
        <p:nvPr/>
      </p:nvGrpSpPr>
      <p:grpSpPr>
        <a:xfrm>
          <a:off x="0" y="0"/>
          <a:ext cx="0" cy="0"/>
          <a:chOff x="0" y="0"/>
          <a:chExt cx="0" cy="0"/>
        </a:xfrm>
      </p:grpSpPr>
      <p:sp>
        <p:nvSpPr>
          <p:cNvPr id="374" name="Google Shape;374;g54dda1946d_6_344:notes">
            <a:extLst>
              <a:ext uri="{FF2B5EF4-FFF2-40B4-BE49-F238E27FC236}">
                <a16:creationId xmlns:a16="http://schemas.microsoft.com/office/drawing/2014/main" id="{BB34B531-948C-4813-FFAF-76FB58938736}"/>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75" name="Google Shape;375;g54dda1946d_6_344:notes">
            <a:extLst>
              <a:ext uri="{FF2B5EF4-FFF2-40B4-BE49-F238E27FC236}">
                <a16:creationId xmlns:a16="http://schemas.microsoft.com/office/drawing/2014/main" id="{01BA3EF9-D9EF-EB83-000B-21EFBC8BE037}"/>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15270367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58750" indent="0">
              <a:buNone/>
            </a:pPr>
            <a:endParaRPr lang="en-GB" dirty="0"/>
          </a:p>
        </p:txBody>
      </p:sp>
    </p:spTree>
    <p:extLst>
      <p:ext uri="{BB962C8B-B14F-4D97-AF65-F5344CB8AC3E}">
        <p14:creationId xmlns:p14="http://schemas.microsoft.com/office/powerpoint/2010/main" val="212145361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4F6747-3301-0A9C-16E9-FC127F9B434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9BA0267-B40D-5753-CD68-4C34C9A1015B}"/>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7C63386A-B1E8-9BC0-4242-533EFCB6D8BE}"/>
              </a:ext>
            </a:extLst>
          </p:cNvPr>
          <p:cNvSpPr>
            <a:spLocks noGrp="1"/>
          </p:cNvSpPr>
          <p:nvPr>
            <p:ph type="body" idx="1"/>
          </p:nvPr>
        </p:nvSpPr>
        <p:spPr/>
        <p:txBody>
          <a:bodyPr/>
          <a:lstStyle/>
          <a:p>
            <a:pPr marL="158750" indent="0">
              <a:buNone/>
            </a:pPr>
            <a:endParaRPr lang="en-GB" dirty="0"/>
          </a:p>
        </p:txBody>
      </p:sp>
    </p:spTree>
    <p:extLst>
      <p:ext uri="{BB962C8B-B14F-4D97-AF65-F5344CB8AC3E}">
        <p14:creationId xmlns:p14="http://schemas.microsoft.com/office/powerpoint/2010/main" val="101733090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4">
          <a:extLst>
            <a:ext uri="{FF2B5EF4-FFF2-40B4-BE49-F238E27FC236}">
              <a16:creationId xmlns:a16="http://schemas.microsoft.com/office/drawing/2014/main" id="{C9DA8CFA-2C18-B8C5-9232-A9E8DDC41145}"/>
            </a:ext>
          </a:extLst>
        </p:cNvPr>
        <p:cNvGrpSpPr/>
        <p:nvPr/>
      </p:nvGrpSpPr>
      <p:grpSpPr>
        <a:xfrm>
          <a:off x="0" y="0"/>
          <a:ext cx="0" cy="0"/>
          <a:chOff x="0" y="0"/>
          <a:chExt cx="0" cy="0"/>
        </a:xfrm>
      </p:grpSpPr>
      <p:sp>
        <p:nvSpPr>
          <p:cNvPr id="395" name="Google Shape;395;g54dda1946d_4_2679:notes">
            <a:extLst>
              <a:ext uri="{FF2B5EF4-FFF2-40B4-BE49-F238E27FC236}">
                <a16:creationId xmlns:a16="http://schemas.microsoft.com/office/drawing/2014/main" id="{8618F9EA-B0BD-E254-4D31-E11FA6B54E23}"/>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96" name="Google Shape;396;g54dda1946d_4_2679:notes">
            <a:extLst>
              <a:ext uri="{FF2B5EF4-FFF2-40B4-BE49-F238E27FC236}">
                <a16:creationId xmlns:a16="http://schemas.microsoft.com/office/drawing/2014/main" id="{2BABEB2E-9419-279C-E245-FF7078A4194A}"/>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158750" indent="0">
              <a:buNone/>
            </a:pPr>
            <a:endParaRPr dirty="0"/>
          </a:p>
        </p:txBody>
      </p:sp>
    </p:spTree>
    <p:extLst>
      <p:ext uri="{BB962C8B-B14F-4D97-AF65-F5344CB8AC3E}">
        <p14:creationId xmlns:p14="http://schemas.microsoft.com/office/powerpoint/2010/main" val="298433170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4">
          <a:extLst>
            <a:ext uri="{FF2B5EF4-FFF2-40B4-BE49-F238E27FC236}">
              <a16:creationId xmlns:a16="http://schemas.microsoft.com/office/drawing/2014/main" id="{F69D453C-1105-5E8E-42EF-43ABCBEAA236}"/>
            </a:ext>
          </a:extLst>
        </p:cNvPr>
        <p:cNvGrpSpPr/>
        <p:nvPr/>
      </p:nvGrpSpPr>
      <p:grpSpPr>
        <a:xfrm>
          <a:off x="0" y="0"/>
          <a:ext cx="0" cy="0"/>
          <a:chOff x="0" y="0"/>
          <a:chExt cx="0" cy="0"/>
        </a:xfrm>
      </p:grpSpPr>
      <p:sp>
        <p:nvSpPr>
          <p:cNvPr id="395" name="Google Shape;395;g54dda1946d_4_2679:notes">
            <a:extLst>
              <a:ext uri="{FF2B5EF4-FFF2-40B4-BE49-F238E27FC236}">
                <a16:creationId xmlns:a16="http://schemas.microsoft.com/office/drawing/2014/main" id="{B43C138C-6ECF-C4A1-5B92-7F7808B75A49}"/>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96" name="Google Shape;396;g54dda1946d_4_2679:notes">
            <a:extLst>
              <a:ext uri="{FF2B5EF4-FFF2-40B4-BE49-F238E27FC236}">
                <a16:creationId xmlns:a16="http://schemas.microsoft.com/office/drawing/2014/main" id="{DA6B8DA6-C291-B8E0-2B66-B7C4D7794E26}"/>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27510530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4">
          <a:extLst>
            <a:ext uri="{FF2B5EF4-FFF2-40B4-BE49-F238E27FC236}">
              <a16:creationId xmlns:a16="http://schemas.microsoft.com/office/drawing/2014/main" id="{F1EF4CF3-3B31-EA3E-C00B-4CE13D9F8B50}"/>
            </a:ext>
          </a:extLst>
        </p:cNvPr>
        <p:cNvGrpSpPr/>
        <p:nvPr/>
      </p:nvGrpSpPr>
      <p:grpSpPr>
        <a:xfrm>
          <a:off x="0" y="0"/>
          <a:ext cx="0" cy="0"/>
          <a:chOff x="0" y="0"/>
          <a:chExt cx="0" cy="0"/>
        </a:xfrm>
      </p:grpSpPr>
      <p:sp>
        <p:nvSpPr>
          <p:cNvPr id="395" name="Google Shape;395;g54dda1946d_4_2679:notes">
            <a:extLst>
              <a:ext uri="{FF2B5EF4-FFF2-40B4-BE49-F238E27FC236}">
                <a16:creationId xmlns:a16="http://schemas.microsoft.com/office/drawing/2014/main" id="{F0A43B35-B56E-DF90-FC7D-4F2088CEDE99}"/>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96" name="Google Shape;396;g54dda1946d_4_2679:notes">
            <a:extLst>
              <a:ext uri="{FF2B5EF4-FFF2-40B4-BE49-F238E27FC236}">
                <a16:creationId xmlns:a16="http://schemas.microsoft.com/office/drawing/2014/main" id="{489A176D-0EDA-EBC1-1647-660930EB89AA}"/>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136721363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0"/>
        <p:cNvGrpSpPr/>
        <p:nvPr/>
      </p:nvGrpSpPr>
      <p:grpSpPr>
        <a:xfrm>
          <a:off x="0" y="0"/>
          <a:ext cx="0" cy="0"/>
          <a:chOff x="0" y="0"/>
          <a:chExt cx="0" cy="0"/>
        </a:xfrm>
      </p:grpSpPr>
      <p:sp>
        <p:nvSpPr>
          <p:cNvPr id="341" name="Google Shape;341;g14072739ea5_12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2" name="Google Shape;342;g14072739ea5_12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0"/>
        <p:cNvGrpSpPr/>
        <p:nvPr/>
      </p:nvGrpSpPr>
      <p:grpSpPr>
        <a:xfrm>
          <a:off x="0" y="0"/>
          <a:ext cx="0" cy="0"/>
          <a:chOff x="0" y="0"/>
          <a:chExt cx="0" cy="0"/>
        </a:xfrm>
      </p:grpSpPr>
      <p:sp>
        <p:nvSpPr>
          <p:cNvPr id="851" name="Google Shape;851;g27d81544760_0_4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52" name="Google Shape;852;g27d81544760_0_4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5"/>
        <p:cNvGrpSpPr/>
        <p:nvPr/>
      </p:nvGrpSpPr>
      <p:grpSpPr>
        <a:xfrm>
          <a:off x="0" y="0"/>
          <a:ext cx="0" cy="0"/>
          <a:chOff x="0" y="0"/>
          <a:chExt cx="0" cy="0"/>
        </a:xfrm>
      </p:grpSpPr>
      <p:sp>
        <p:nvSpPr>
          <p:cNvPr id="276" name="Google Shape;276;gd431007ba2_0_2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7" name="Google Shape;277;gd431007ba2_0_2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4"/>
        <p:cNvGrpSpPr/>
        <p:nvPr/>
      </p:nvGrpSpPr>
      <p:grpSpPr>
        <a:xfrm>
          <a:off x="0" y="0"/>
          <a:ext cx="0" cy="0"/>
          <a:chOff x="0" y="0"/>
          <a:chExt cx="0" cy="0"/>
        </a:xfrm>
      </p:grpSpPr>
      <p:sp>
        <p:nvSpPr>
          <p:cNvPr id="795" name="Google Shape;795;g27d81544760_0_3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96" name="Google Shape;796;g27d81544760_0_3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58750" indent="0">
              <a:buNone/>
            </a:pPr>
            <a:endParaRPr lang="en-GB" dirty="0"/>
          </a:p>
        </p:txBody>
      </p:sp>
    </p:spTree>
    <p:extLst>
      <p:ext uri="{BB962C8B-B14F-4D97-AF65-F5344CB8AC3E}">
        <p14:creationId xmlns:p14="http://schemas.microsoft.com/office/powerpoint/2010/main" val="312452497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58750" indent="0">
              <a:buNone/>
            </a:pPr>
            <a:endParaRPr lang="en-GB" dirty="0"/>
          </a:p>
        </p:txBody>
      </p:sp>
      <p:sp>
        <p:nvSpPr>
          <p:cNvPr id="4" name="Slide Number Placeholder 3"/>
          <p:cNvSpPr>
            <a:spLocks noGrp="1"/>
          </p:cNvSpPr>
          <p:nvPr>
            <p:ph type="sldNum" sz="quarter" idx="10"/>
          </p:nvPr>
        </p:nvSpPr>
        <p:spPr/>
        <p:txBody>
          <a:bodyPr/>
          <a:lstStyle/>
          <a:p>
            <a:fld id="{6EFE83B7-278F-6545-9C62-E36EB068C003}" type="slidenum">
              <a:rPr lang="en-US" smtClean="0"/>
              <a:pPr/>
              <a:t>13</a:t>
            </a:fld>
            <a:endParaRPr lang="en-US" dirty="0"/>
          </a:p>
        </p:txBody>
      </p:sp>
    </p:spTree>
    <p:extLst>
      <p:ext uri="{BB962C8B-B14F-4D97-AF65-F5344CB8AC3E}">
        <p14:creationId xmlns:p14="http://schemas.microsoft.com/office/powerpoint/2010/main" val="391631325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8"/>
        <p:cNvGrpSpPr/>
        <p:nvPr/>
      </p:nvGrpSpPr>
      <p:grpSpPr>
        <a:xfrm>
          <a:off x="0" y="0"/>
          <a:ext cx="0" cy="0"/>
          <a:chOff x="0" y="0"/>
          <a:chExt cx="0" cy="0"/>
        </a:xfrm>
      </p:grpSpPr>
      <p:sp>
        <p:nvSpPr>
          <p:cNvPr id="9" name="Google Shape;9;p2"/>
          <p:cNvSpPr txBox="1">
            <a:spLocks noGrp="1"/>
          </p:cNvSpPr>
          <p:nvPr>
            <p:ph type="ctrTitle"/>
          </p:nvPr>
        </p:nvSpPr>
        <p:spPr>
          <a:xfrm>
            <a:off x="713225" y="1641314"/>
            <a:ext cx="4995600" cy="1385100"/>
          </a:xfrm>
          <a:prstGeom prst="rect">
            <a:avLst/>
          </a:prstGeom>
        </p:spPr>
        <p:txBody>
          <a:bodyPr spcFirstLastPara="1" wrap="square" lIns="91425" tIns="91425" rIns="91425" bIns="91425" anchor="b" anchorCtr="0">
            <a:noAutofit/>
          </a:bodyPr>
          <a:lstStyle>
            <a:lvl1pPr lvl="0">
              <a:lnSpc>
                <a:spcPct val="115000"/>
              </a:lnSpc>
              <a:spcBef>
                <a:spcPts val="0"/>
              </a:spcBef>
              <a:spcAft>
                <a:spcPts val="0"/>
              </a:spcAft>
              <a:buClr>
                <a:srgbClr val="191919"/>
              </a:buClr>
              <a:buSzPts val="5200"/>
              <a:buNone/>
              <a:defRPr sz="7000"/>
            </a:lvl1pPr>
            <a:lvl2pPr lvl="1" algn="ctr">
              <a:spcBef>
                <a:spcPts val="0"/>
              </a:spcBef>
              <a:spcAft>
                <a:spcPts val="0"/>
              </a:spcAft>
              <a:buClr>
                <a:srgbClr val="191919"/>
              </a:buClr>
              <a:buSzPts val="5200"/>
              <a:buNone/>
              <a:defRPr sz="5200">
                <a:solidFill>
                  <a:srgbClr val="191919"/>
                </a:solidFill>
              </a:defRPr>
            </a:lvl2pPr>
            <a:lvl3pPr lvl="2" algn="ctr">
              <a:spcBef>
                <a:spcPts val="0"/>
              </a:spcBef>
              <a:spcAft>
                <a:spcPts val="0"/>
              </a:spcAft>
              <a:buClr>
                <a:srgbClr val="191919"/>
              </a:buClr>
              <a:buSzPts val="5200"/>
              <a:buNone/>
              <a:defRPr sz="5200">
                <a:solidFill>
                  <a:srgbClr val="191919"/>
                </a:solidFill>
              </a:defRPr>
            </a:lvl3pPr>
            <a:lvl4pPr lvl="3" algn="ctr">
              <a:spcBef>
                <a:spcPts val="0"/>
              </a:spcBef>
              <a:spcAft>
                <a:spcPts val="0"/>
              </a:spcAft>
              <a:buClr>
                <a:srgbClr val="191919"/>
              </a:buClr>
              <a:buSzPts val="5200"/>
              <a:buNone/>
              <a:defRPr sz="5200">
                <a:solidFill>
                  <a:srgbClr val="191919"/>
                </a:solidFill>
              </a:defRPr>
            </a:lvl4pPr>
            <a:lvl5pPr lvl="4" algn="ctr">
              <a:spcBef>
                <a:spcPts val="0"/>
              </a:spcBef>
              <a:spcAft>
                <a:spcPts val="0"/>
              </a:spcAft>
              <a:buClr>
                <a:srgbClr val="191919"/>
              </a:buClr>
              <a:buSzPts val="5200"/>
              <a:buNone/>
              <a:defRPr sz="5200">
                <a:solidFill>
                  <a:srgbClr val="191919"/>
                </a:solidFill>
              </a:defRPr>
            </a:lvl5pPr>
            <a:lvl6pPr lvl="5" algn="ctr">
              <a:spcBef>
                <a:spcPts val="0"/>
              </a:spcBef>
              <a:spcAft>
                <a:spcPts val="0"/>
              </a:spcAft>
              <a:buClr>
                <a:srgbClr val="191919"/>
              </a:buClr>
              <a:buSzPts val="5200"/>
              <a:buNone/>
              <a:defRPr sz="5200">
                <a:solidFill>
                  <a:srgbClr val="191919"/>
                </a:solidFill>
              </a:defRPr>
            </a:lvl6pPr>
            <a:lvl7pPr lvl="6" algn="ctr">
              <a:spcBef>
                <a:spcPts val="0"/>
              </a:spcBef>
              <a:spcAft>
                <a:spcPts val="0"/>
              </a:spcAft>
              <a:buClr>
                <a:srgbClr val="191919"/>
              </a:buClr>
              <a:buSzPts val="5200"/>
              <a:buNone/>
              <a:defRPr sz="5200">
                <a:solidFill>
                  <a:srgbClr val="191919"/>
                </a:solidFill>
              </a:defRPr>
            </a:lvl7pPr>
            <a:lvl8pPr lvl="7" algn="ctr">
              <a:spcBef>
                <a:spcPts val="0"/>
              </a:spcBef>
              <a:spcAft>
                <a:spcPts val="0"/>
              </a:spcAft>
              <a:buClr>
                <a:srgbClr val="191919"/>
              </a:buClr>
              <a:buSzPts val="5200"/>
              <a:buNone/>
              <a:defRPr sz="5200">
                <a:solidFill>
                  <a:srgbClr val="191919"/>
                </a:solidFill>
              </a:defRPr>
            </a:lvl8pPr>
            <a:lvl9pPr lvl="8" algn="ctr">
              <a:spcBef>
                <a:spcPts val="0"/>
              </a:spcBef>
              <a:spcAft>
                <a:spcPts val="0"/>
              </a:spcAft>
              <a:buClr>
                <a:srgbClr val="191919"/>
              </a:buClr>
              <a:buSzPts val="5200"/>
              <a:buNone/>
              <a:defRPr sz="5200">
                <a:solidFill>
                  <a:srgbClr val="191919"/>
                </a:solidFill>
              </a:defRPr>
            </a:lvl9pPr>
          </a:lstStyle>
          <a:p>
            <a:endParaRPr/>
          </a:p>
        </p:txBody>
      </p:sp>
      <p:sp>
        <p:nvSpPr>
          <p:cNvPr id="10" name="Google Shape;10;p2"/>
          <p:cNvSpPr txBox="1">
            <a:spLocks noGrp="1"/>
          </p:cNvSpPr>
          <p:nvPr>
            <p:ph type="subTitle" idx="1"/>
          </p:nvPr>
        </p:nvSpPr>
        <p:spPr>
          <a:xfrm>
            <a:off x="713225" y="3026386"/>
            <a:ext cx="4995600" cy="475800"/>
          </a:xfrm>
          <a:prstGeom prst="rect">
            <a:avLst/>
          </a:prstGeom>
        </p:spPr>
        <p:txBody>
          <a:bodyPr spcFirstLastPara="1" wrap="square" lIns="91425" tIns="91425" rIns="91425" bIns="91425" anchor="t" anchorCtr="0">
            <a:noAutofit/>
          </a:bodyPr>
          <a:lstStyle>
            <a:lvl1pPr lvl="0">
              <a:spcBef>
                <a:spcPts val="0"/>
              </a:spcBef>
              <a:spcAft>
                <a:spcPts val="0"/>
              </a:spcAft>
              <a:buSzPts val="1400"/>
              <a:buNone/>
              <a:defRPr sz="1600">
                <a:solidFill>
                  <a:schemeClr val="dk1"/>
                </a:solidFill>
              </a:defRPr>
            </a:lvl1pPr>
            <a:lvl2pPr lvl="1" algn="ctr">
              <a:lnSpc>
                <a:spcPct val="100000"/>
              </a:lnSpc>
              <a:spcBef>
                <a:spcPts val="0"/>
              </a:spcBef>
              <a:spcAft>
                <a:spcPts val="0"/>
              </a:spcAft>
              <a:buSzPts val="1800"/>
              <a:buNone/>
              <a:defRPr sz="1800"/>
            </a:lvl2pPr>
            <a:lvl3pPr lvl="2" algn="ctr">
              <a:lnSpc>
                <a:spcPct val="100000"/>
              </a:lnSpc>
              <a:spcBef>
                <a:spcPts val="0"/>
              </a:spcBef>
              <a:spcAft>
                <a:spcPts val="0"/>
              </a:spcAft>
              <a:buSzPts val="1800"/>
              <a:buNone/>
              <a:defRPr sz="1800"/>
            </a:lvl3pPr>
            <a:lvl4pPr lvl="3" algn="ctr">
              <a:lnSpc>
                <a:spcPct val="100000"/>
              </a:lnSpc>
              <a:spcBef>
                <a:spcPts val="0"/>
              </a:spcBef>
              <a:spcAft>
                <a:spcPts val="0"/>
              </a:spcAft>
              <a:buSzPts val="1800"/>
              <a:buNone/>
              <a:defRPr sz="1800"/>
            </a:lvl4pPr>
            <a:lvl5pPr lvl="4" algn="ctr">
              <a:lnSpc>
                <a:spcPct val="100000"/>
              </a:lnSpc>
              <a:spcBef>
                <a:spcPts val="0"/>
              </a:spcBef>
              <a:spcAft>
                <a:spcPts val="0"/>
              </a:spcAft>
              <a:buSzPts val="1800"/>
              <a:buNone/>
              <a:defRPr sz="1800"/>
            </a:lvl5pPr>
            <a:lvl6pPr lvl="5" algn="ctr">
              <a:lnSpc>
                <a:spcPct val="100000"/>
              </a:lnSpc>
              <a:spcBef>
                <a:spcPts val="0"/>
              </a:spcBef>
              <a:spcAft>
                <a:spcPts val="0"/>
              </a:spcAft>
              <a:buSzPts val="1800"/>
              <a:buNone/>
              <a:defRPr sz="1800"/>
            </a:lvl6pPr>
            <a:lvl7pPr lvl="6" algn="ctr">
              <a:lnSpc>
                <a:spcPct val="100000"/>
              </a:lnSpc>
              <a:spcBef>
                <a:spcPts val="0"/>
              </a:spcBef>
              <a:spcAft>
                <a:spcPts val="0"/>
              </a:spcAft>
              <a:buSzPts val="1800"/>
              <a:buNone/>
              <a:defRPr sz="1800"/>
            </a:lvl7pPr>
            <a:lvl8pPr lvl="7" algn="ctr">
              <a:lnSpc>
                <a:spcPct val="100000"/>
              </a:lnSpc>
              <a:spcBef>
                <a:spcPts val="0"/>
              </a:spcBef>
              <a:spcAft>
                <a:spcPts val="0"/>
              </a:spcAft>
              <a:buSzPts val="1800"/>
              <a:buNone/>
              <a:defRPr sz="1800"/>
            </a:lvl8pPr>
            <a:lvl9pPr lvl="8" algn="ctr">
              <a:lnSpc>
                <a:spcPct val="100000"/>
              </a:lnSpc>
              <a:spcBef>
                <a:spcPts val="0"/>
              </a:spcBef>
              <a:spcAft>
                <a:spcPts val="0"/>
              </a:spcAft>
              <a:buSzPts val="1800"/>
              <a:buNone/>
              <a:defRPr sz="1800"/>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38"/>
        <p:cNvGrpSpPr/>
        <p:nvPr/>
      </p:nvGrpSpPr>
      <p:grpSpPr>
        <a:xfrm>
          <a:off x="0" y="0"/>
          <a:ext cx="0" cy="0"/>
          <a:chOff x="0" y="0"/>
          <a:chExt cx="0" cy="0"/>
        </a:xfrm>
      </p:grpSpPr>
      <p:sp>
        <p:nvSpPr>
          <p:cNvPr id="39" name="Google Shape;39;p6"/>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grpSp>
        <p:nvGrpSpPr>
          <p:cNvPr id="40" name="Google Shape;40;p6"/>
          <p:cNvGrpSpPr/>
          <p:nvPr/>
        </p:nvGrpSpPr>
        <p:grpSpPr>
          <a:xfrm>
            <a:off x="0" y="-25"/>
            <a:ext cx="402900" cy="5143550"/>
            <a:chOff x="0" y="-25"/>
            <a:chExt cx="402900" cy="5143550"/>
          </a:xfrm>
        </p:grpSpPr>
        <p:sp>
          <p:nvSpPr>
            <p:cNvPr id="41" name="Google Shape;41;p6"/>
            <p:cNvSpPr/>
            <p:nvPr/>
          </p:nvSpPr>
          <p:spPr>
            <a:xfrm>
              <a:off x="0" y="3060925"/>
              <a:ext cx="402900" cy="2082600"/>
            </a:xfrm>
            <a:prstGeom prst="rect">
              <a:avLst/>
            </a:prstGeom>
            <a:solidFill>
              <a:schemeClr val="lt2"/>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2" name="Google Shape;42;p6"/>
            <p:cNvSpPr/>
            <p:nvPr/>
          </p:nvSpPr>
          <p:spPr>
            <a:xfrm>
              <a:off x="0" y="-25"/>
              <a:ext cx="402900" cy="1189800"/>
            </a:xfrm>
            <a:prstGeom prst="rect">
              <a:avLst/>
            </a:prstGeom>
            <a:solidFill>
              <a:schemeClr val="lt2"/>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3" name="Google Shape;43;p6"/>
            <p:cNvSpPr/>
            <p:nvPr/>
          </p:nvSpPr>
          <p:spPr>
            <a:xfrm>
              <a:off x="0" y="1189825"/>
              <a:ext cx="402900" cy="1871100"/>
            </a:xfrm>
            <a:prstGeom prst="rect">
              <a:avLst/>
            </a:prstGeom>
            <a:solidFill>
              <a:schemeClr val="accen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pic>
        <p:nvPicPr>
          <p:cNvPr id="44" name="Google Shape;44;p6"/>
          <p:cNvPicPr preferRelativeResize="0"/>
          <p:nvPr/>
        </p:nvPicPr>
        <p:blipFill>
          <a:blip r:embed="rId2">
            <a:alphaModFix/>
          </a:blip>
          <a:stretch>
            <a:fillRect/>
          </a:stretch>
        </p:blipFill>
        <p:spPr>
          <a:xfrm>
            <a:off x="64402" y="879200"/>
            <a:ext cx="490873" cy="554427"/>
          </a:xfrm>
          <a:prstGeom prst="rect">
            <a:avLst/>
          </a:prstGeom>
          <a:noFill/>
          <a:ln>
            <a:noFill/>
          </a:ln>
          <a:effectLst>
            <a:outerShdw blurRad="57150" dist="19050" dir="5400000" algn="bl" rotWithShape="0">
              <a:schemeClr val="dk1">
                <a:alpha val="50000"/>
              </a:schemeClr>
            </a:outerShdw>
          </a:effectLst>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able of contents">
  <p:cSld name="BLANK_1_1_1_1_1_1">
    <p:spTree>
      <p:nvGrpSpPr>
        <p:cNvPr id="1" name="Shape 60"/>
        <p:cNvGrpSpPr/>
        <p:nvPr/>
      </p:nvGrpSpPr>
      <p:grpSpPr>
        <a:xfrm>
          <a:off x="0" y="0"/>
          <a:ext cx="0" cy="0"/>
          <a:chOff x="0" y="0"/>
          <a:chExt cx="0" cy="0"/>
        </a:xfrm>
      </p:grpSpPr>
      <p:sp>
        <p:nvSpPr>
          <p:cNvPr id="61" name="Google Shape;61;p13"/>
          <p:cNvSpPr txBox="1">
            <a:spLocks noGrp="1"/>
          </p:cNvSpPr>
          <p:nvPr>
            <p:ph type="title"/>
          </p:nvPr>
        </p:nvSpPr>
        <p:spPr>
          <a:xfrm>
            <a:off x="720000" y="445025"/>
            <a:ext cx="59091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62" name="Google Shape;62;p13"/>
          <p:cNvSpPr txBox="1">
            <a:spLocks noGrp="1"/>
          </p:cNvSpPr>
          <p:nvPr>
            <p:ph type="subTitle" idx="1"/>
          </p:nvPr>
        </p:nvSpPr>
        <p:spPr>
          <a:xfrm>
            <a:off x="720000" y="2132997"/>
            <a:ext cx="26721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63" name="Google Shape;63;p13"/>
          <p:cNvSpPr txBox="1">
            <a:spLocks noGrp="1"/>
          </p:cNvSpPr>
          <p:nvPr>
            <p:ph type="subTitle" idx="2"/>
          </p:nvPr>
        </p:nvSpPr>
        <p:spPr>
          <a:xfrm>
            <a:off x="3848560" y="2132997"/>
            <a:ext cx="26721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64" name="Google Shape;64;p13"/>
          <p:cNvSpPr txBox="1">
            <a:spLocks noGrp="1"/>
          </p:cNvSpPr>
          <p:nvPr>
            <p:ph type="subTitle" idx="3"/>
          </p:nvPr>
        </p:nvSpPr>
        <p:spPr>
          <a:xfrm>
            <a:off x="720000" y="3866176"/>
            <a:ext cx="26721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65" name="Google Shape;65;p13"/>
          <p:cNvSpPr txBox="1">
            <a:spLocks noGrp="1"/>
          </p:cNvSpPr>
          <p:nvPr>
            <p:ph type="subTitle" idx="4"/>
          </p:nvPr>
        </p:nvSpPr>
        <p:spPr>
          <a:xfrm>
            <a:off x="3848560" y="3866176"/>
            <a:ext cx="26721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66" name="Google Shape;66;p13"/>
          <p:cNvSpPr txBox="1">
            <a:spLocks noGrp="1"/>
          </p:cNvSpPr>
          <p:nvPr>
            <p:ph type="title" idx="5" hasCustomPrompt="1"/>
          </p:nvPr>
        </p:nvSpPr>
        <p:spPr>
          <a:xfrm>
            <a:off x="720000" y="1332025"/>
            <a:ext cx="851400" cy="447600"/>
          </a:xfrm>
          <a:prstGeom prst="rect">
            <a:avLst/>
          </a:prstGeom>
          <a:noFill/>
        </p:spPr>
        <p:txBody>
          <a:bodyPr spcFirstLastPara="1" wrap="square" lIns="91425" tIns="91425" rIns="91425" bIns="91425" anchor="ctr" anchorCtr="0">
            <a:noAutofit/>
          </a:bodyPr>
          <a:lstStyle>
            <a:lvl1pPr lvl="0" rtl="0">
              <a:spcBef>
                <a:spcPts val="0"/>
              </a:spcBef>
              <a:spcAft>
                <a:spcPts val="0"/>
              </a:spcAft>
              <a:buSzPts val="3000"/>
              <a:buNone/>
              <a:defRPr sz="3000">
                <a:solidFill>
                  <a:schemeClr val="dk2"/>
                </a:solidFill>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67" name="Google Shape;67;p13"/>
          <p:cNvSpPr txBox="1">
            <a:spLocks noGrp="1"/>
          </p:cNvSpPr>
          <p:nvPr>
            <p:ph type="title" idx="6" hasCustomPrompt="1"/>
          </p:nvPr>
        </p:nvSpPr>
        <p:spPr>
          <a:xfrm>
            <a:off x="720000" y="3064618"/>
            <a:ext cx="851400" cy="447600"/>
          </a:xfrm>
          <a:prstGeom prst="rect">
            <a:avLst/>
          </a:prstGeom>
          <a:noFill/>
        </p:spPr>
        <p:txBody>
          <a:bodyPr spcFirstLastPara="1" wrap="square" lIns="91425" tIns="91425" rIns="91425" bIns="91425" anchor="ctr" anchorCtr="0">
            <a:noAutofit/>
          </a:bodyPr>
          <a:lstStyle>
            <a:lvl1pPr lvl="0" rtl="0">
              <a:spcBef>
                <a:spcPts val="0"/>
              </a:spcBef>
              <a:spcAft>
                <a:spcPts val="0"/>
              </a:spcAft>
              <a:buSzPts val="3000"/>
              <a:buNone/>
              <a:defRPr sz="3000">
                <a:solidFill>
                  <a:schemeClr val="dk2"/>
                </a:solidFill>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68" name="Google Shape;68;p13"/>
          <p:cNvSpPr txBox="1">
            <a:spLocks noGrp="1"/>
          </p:cNvSpPr>
          <p:nvPr>
            <p:ph type="title" idx="7" hasCustomPrompt="1"/>
          </p:nvPr>
        </p:nvSpPr>
        <p:spPr>
          <a:xfrm>
            <a:off x="3848560" y="1332025"/>
            <a:ext cx="851400" cy="447600"/>
          </a:xfrm>
          <a:prstGeom prst="rect">
            <a:avLst/>
          </a:prstGeom>
          <a:noFill/>
        </p:spPr>
        <p:txBody>
          <a:bodyPr spcFirstLastPara="1" wrap="square" lIns="91425" tIns="91425" rIns="91425" bIns="91425" anchor="ctr" anchorCtr="0">
            <a:noAutofit/>
          </a:bodyPr>
          <a:lstStyle>
            <a:lvl1pPr lvl="0" rtl="0">
              <a:spcBef>
                <a:spcPts val="0"/>
              </a:spcBef>
              <a:spcAft>
                <a:spcPts val="0"/>
              </a:spcAft>
              <a:buSzPts val="3000"/>
              <a:buNone/>
              <a:defRPr sz="3000">
                <a:solidFill>
                  <a:schemeClr val="dk2"/>
                </a:solidFill>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69" name="Google Shape;69;p13"/>
          <p:cNvSpPr txBox="1">
            <a:spLocks noGrp="1"/>
          </p:cNvSpPr>
          <p:nvPr>
            <p:ph type="title" idx="8" hasCustomPrompt="1"/>
          </p:nvPr>
        </p:nvSpPr>
        <p:spPr>
          <a:xfrm>
            <a:off x="3848560" y="3064618"/>
            <a:ext cx="851400" cy="447600"/>
          </a:xfrm>
          <a:prstGeom prst="rect">
            <a:avLst/>
          </a:prstGeom>
          <a:noFill/>
        </p:spPr>
        <p:txBody>
          <a:bodyPr spcFirstLastPara="1" wrap="square" lIns="91425" tIns="91425" rIns="91425" bIns="91425" anchor="ctr" anchorCtr="0">
            <a:noAutofit/>
          </a:bodyPr>
          <a:lstStyle>
            <a:lvl1pPr lvl="0" rtl="0">
              <a:spcBef>
                <a:spcPts val="0"/>
              </a:spcBef>
              <a:spcAft>
                <a:spcPts val="0"/>
              </a:spcAft>
              <a:buSzPts val="3000"/>
              <a:buNone/>
              <a:defRPr sz="3000">
                <a:solidFill>
                  <a:schemeClr val="dk2"/>
                </a:solidFill>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70" name="Google Shape;70;p13"/>
          <p:cNvSpPr txBox="1">
            <a:spLocks noGrp="1"/>
          </p:cNvSpPr>
          <p:nvPr>
            <p:ph type="subTitle" idx="9"/>
          </p:nvPr>
        </p:nvSpPr>
        <p:spPr>
          <a:xfrm>
            <a:off x="720000" y="1801116"/>
            <a:ext cx="2672100" cy="484800"/>
          </a:xfrm>
          <a:prstGeom prst="rect">
            <a:avLst/>
          </a:prstGeom>
        </p:spPr>
        <p:txBody>
          <a:bodyPr spcFirstLastPara="1" wrap="square" lIns="91425" tIns="91425" rIns="91425" bIns="91425" anchor="b" anchorCtr="0">
            <a:noAutofit/>
          </a:bodyPr>
          <a:lstStyle>
            <a:lvl1pPr lvl="0" rtl="0">
              <a:spcBef>
                <a:spcPts val="0"/>
              </a:spcBef>
              <a:spcAft>
                <a:spcPts val="0"/>
              </a:spcAft>
              <a:buSzPts val="2400"/>
              <a:buNone/>
              <a:defRPr sz="2400" b="1">
                <a:solidFill>
                  <a:schemeClr val="dk1"/>
                </a:solidFill>
              </a:defRPr>
            </a:lvl1pPr>
            <a:lvl2pPr lvl="1" rtl="0">
              <a:lnSpc>
                <a:spcPct val="100000"/>
              </a:lnSpc>
              <a:spcBef>
                <a:spcPts val="0"/>
              </a:spcBef>
              <a:spcAft>
                <a:spcPts val="0"/>
              </a:spcAft>
              <a:buSzPts val="2400"/>
              <a:buNone/>
              <a:defRPr sz="2400" b="1"/>
            </a:lvl2pPr>
            <a:lvl3pPr lvl="2" rtl="0">
              <a:lnSpc>
                <a:spcPct val="100000"/>
              </a:lnSpc>
              <a:spcBef>
                <a:spcPts val="0"/>
              </a:spcBef>
              <a:spcAft>
                <a:spcPts val="0"/>
              </a:spcAft>
              <a:buSzPts val="2400"/>
              <a:buNone/>
              <a:defRPr sz="2400" b="1"/>
            </a:lvl3pPr>
            <a:lvl4pPr lvl="3" rtl="0">
              <a:lnSpc>
                <a:spcPct val="100000"/>
              </a:lnSpc>
              <a:spcBef>
                <a:spcPts val="0"/>
              </a:spcBef>
              <a:spcAft>
                <a:spcPts val="0"/>
              </a:spcAft>
              <a:buSzPts val="2400"/>
              <a:buNone/>
              <a:defRPr sz="2400" b="1"/>
            </a:lvl4pPr>
            <a:lvl5pPr lvl="4" rtl="0">
              <a:lnSpc>
                <a:spcPct val="100000"/>
              </a:lnSpc>
              <a:spcBef>
                <a:spcPts val="0"/>
              </a:spcBef>
              <a:spcAft>
                <a:spcPts val="0"/>
              </a:spcAft>
              <a:buSzPts val="2400"/>
              <a:buNone/>
              <a:defRPr sz="2400" b="1"/>
            </a:lvl5pPr>
            <a:lvl6pPr lvl="5" rtl="0">
              <a:lnSpc>
                <a:spcPct val="100000"/>
              </a:lnSpc>
              <a:spcBef>
                <a:spcPts val="0"/>
              </a:spcBef>
              <a:spcAft>
                <a:spcPts val="0"/>
              </a:spcAft>
              <a:buSzPts val="2400"/>
              <a:buNone/>
              <a:defRPr sz="2400" b="1"/>
            </a:lvl6pPr>
            <a:lvl7pPr lvl="6" rtl="0">
              <a:lnSpc>
                <a:spcPct val="100000"/>
              </a:lnSpc>
              <a:spcBef>
                <a:spcPts val="0"/>
              </a:spcBef>
              <a:spcAft>
                <a:spcPts val="0"/>
              </a:spcAft>
              <a:buSzPts val="2400"/>
              <a:buNone/>
              <a:defRPr sz="2400" b="1"/>
            </a:lvl7pPr>
            <a:lvl8pPr lvl="7" rtl="0">
              <a:lnSpc>
                <a:spcPct val="100000"/>
              </a:lnSpc>
              <a:spcBef>
                <a:spcPts val="0"/>
              </a:spcBef>
              <a:spcAft>
                <a:spcPts val="0"/>
              </a:spcAft>
              <a:buSzPts val="2400"/>
              <a:buNone/>
              <a:defRPr sz="2400" b="1"/>
            </a:lvl8pPr>
            <a:lvl9pPr lvl="8" rtl="0">
              <a:lnSpc>
                <a:spcPct val="100000"/>
              </a:lnSpc>
              <a:spcBef>
                <a:spcPts val="0"/>
              </a:spcBef>
              <a:spcAft>
                <a:spcPts val="0"/>
              </a:spcAft>
              <a:buSzPts val="2400"/>
              <a:buNone/>
              <a:defRPr sz="2400" b="1"/>
            </a:lvl9pPr>
          </a:lstStyle>
          <a:p>
            <a:endParaRPr/>
          </a:p>
        </p:txBody>
      </p:sp>
      <p:sp>
        <p:nvSpPr>
          <p:cNvPr id="71" name="Google Shape;71;p13"/>
          <p:cNvSpPr txBox="1">
            <a:spLocks noGrp="1"/>
          </p:cNvSpPr>
          <p:nvPr>
            <p:ph type="subTitle" idx="13"/>
          </p:nvPr>
        </p:nvSpPr>
        <p:spPr>
          <a:xfrm>
            <a:off x="3848560" y="1801116"/>
            <a:ext cx="2672100" cy="484800"/>
          </a:xfrm>
          <a:prstGeom prst="rect">
            <a:avLst/>
          </a:prstGeom>
        </p:spPr>
        <p:txBody>
          <a:bodyPr spcFirstLastPara="1" wrap="square" lIns="91425" tIns="91425" rIns="91425" bIns="91425" anchor="b" anchorCtr="0">
            <a:noAutofit/>
          </a:bodyPr>
          <a:lstStyle>
            <a:lvl1pPr lvl="0" rtl="0">
              <a:spcBef>
                <a:spcPts val="0"/>
              </a:spcBef>
              <a:spcAft>
                <a:spcPts val="0"/>
              </a:spcAft>
              <a:buSzPts val="2400"/>
              <a:buNone/>
              <a:defRPr sz="2400" b="1">
                <a:solidFill>
                  <a:schemeClr val="dk1"/>
                </a:solidFill>
              </a:defRPr>
            </a:lvl1pPr>
            <a:lvl2pPr lvl="1" rtl="0">
              <a:lnSpc>
                <a:spcPct val="100000"/>
              </a:lnSpc>
              <a:spcBef>
                <a:spcPts val="0"/>
              </a:spcBef>
              <a:spcAft>
                <a:spcPts val="0"/>
              </a:spcAft>
              <a:buSzPts val="2400"/>
              <a:buNone/>
              <a:defRPr sz="2400" b="1"/>
            </a:lvl2pPr>
            <a:lvl3pPr lvl="2" rtl="0">
              <a:lnSpc>
                <a:spcPct val="100000"/>
              </a:lnSpc>
              <a:spcBef>
                <a:spcPts val="0"/>
              </a:spcBef>
              <a:spcAft>
                <a:spcPts val="0"/>
              </a:spcAft>
              <a:buSzPts val="2400"/>
              <a:buNone/>
              <a:defRPr sz="2400" b="1"/>
            </a:lvl3pPr>
            <a:lvl4pPr lvl="3" rtl="0">
              <a:lnSpc>
                <a:spcPct val="100000"/>
              </a:lnSpc>
              <a:spcBef>
                <a:spcPts val="0"/>
              </a:spcBef>
              <a:spcAft>
                <a:spcPts val="0"/>
              </a:spcAft>
              <a:buSzPts val="2400"/>
              <a:buNone/>
              <a:defRPr sz="2400" b="1"/>
            </a:lvl4pPr>
            <a:lvl5pPr lvl="4" rtl="0">
              <a:lnSpc>
                <a:spcPct val="100000"/>
              </a:lnSpc>
              <a:spcBef>
                <a:spcPts val="0"/>
              </a:spcBef>
              <a:spcAft>
                <a:spcPts val="0"/>
              </a:spcAft>
              <a:buSzPts val="2400"/>
              <a:buNone/>
              <a:defRPr sz="2400" b="1"/>
            </a:lvl5pPr>
            <a:lvl6pPr lvl="5" rtl="0">
              <a:lnSpc>
                <a:spcPct val="100000"/>
              </a:lnSpc>
              <a:spcBef>
                <a:spcPts val="0"/>
              </a:spcBef>
              <a:spcAft>
                <a:spcPts val="0"/>
              </a:spcAft>
              <a:buSzPts val="2400"/>
              <a:buNone/>
              <a:defRPr sz="2400" b="1"/>
            </a:lvl6pPr>
            <a:lvl7pPr lvl="6" rtl="0">
              <a:lnSpc>
                <a:spcPct val="100000"/>
              </a:lnSpc>
              <a:spcBef>
                <a:spcPts val="0"/>
              </a:spcBef>
              <a:spcAft>
                <a:spcPts val="0"/>
              </a:spcAft>
              <a:buSzPts val="2400"/>
              <a:buNone/>
              <a:defRPr sz="2400" b="1"/>
            </a:lvl7pPr>
            <a:lvl8pPr lvl="7" rtl="0">
              <a:lnSpc>
                <a:spcPct val="100000"/>
              </a:lnSpc>
              <a:spcBef>
                <a:spcPts val="0"/>
              </a:spcBef>
              <a:spcAft>
                <a:spcPts val="0"/>
              </a:spcAft>
              <a:buSzPts val="2400"/>
              <a:buNone/>
              <a:defRPr sz="2400" b="1"/>
            </a:lvl8pPr>
            <a:lvl9pPr lvl="8" rtl="0">
              <a:lnSpc>
                <a:spcPct val="100000"/>
              </a:lnSpc>
              <a:spcBef>
                <a:spcPts val="0"/>
              </a:spcBef>
              <a:spcAft>
                <a:spcPts val="0"/>
              </a:spcAft>
              <a:buSzPts val="2400"/>
              <a:buNone/>
              <a:defRPr sz="2400" b="1"/>
            </a:lvl9pPr>
          </a:lstStyle>
          <a:p>
            <a:endParaRPr/>
          </a:p>
        </p:txBody>
      </p:sp>
      <p:sp>
        <p:nvSpPr>
          <p:cNvPr id="72" name="Google Shape;72;p13"/>
          <p:cNvSpPr txBox="1">
            <a:spLocks noGrp="1"/>
          </p:cNvSpPr>
          <p:nvPr>
            <p:ph type="subTitle" idx="14"/>
          </p:nvPr>
        </p:nvSpPr>
        <p:spPr>
          <a:xfrm>
            <a:off x="720000" y="3533776"/>
            <a:ext cx="2672100" cy="484800"/>
          </a:xfrm>
          <a:prstGeom prst="rect">
            <a:avLst/>
          </a:prstGeom>
        </p:spPr>
        <p:txBody>
          <a:bodyPr spcFirstLastPara="1" wrap="square" lIns="91425" tIns="91425" rIns="91425" bIns="91425" anchor="b" anchorCtr="0">
            <a:noAutofit/>
          </a:bodyPr>
          <a:lstStyle>
            <a:lvl1pPr lvl="0" rtl="0">
              <a:spcBef>
                <a:spcPts val="0"/>
              </a:spcBef>
              <a:spcAft>
                <a:spcPts val="0"/>
              </a:spcAft>
              <a:buSzPts val="2400"/>
              <a:buNone/>
              <a:defRPr sz="2400" b="1">
                <a:solidFill>
                  <a:schemeClr val="dk1"/>
                </a:solidFill>
              </a:defRPr>
            </a:lvl1pPr>
            <a:lvl2pPr lvl="1" rtl="0">
              <a:lnSpc>
                <a:spcPct val="100000"/>
              </a:lnSpc>
              <a:spcBef>
                <a:spcPts val="0"/>
              </a:spcBef>
              <a:spcAft>
                <a:spcPts val="0"/>
              </a:spcAft>
              <a:buSzPts val="2400"/>
              <a:buNone/>
              <a:defRPr sz="2400" b="1"/>
            </a:lvl2pPr>
            <a:lvl3pPr lvl="2" rtl="0">
              <a:lnSpc>
                <a:spcPct val="100000"/>
              </a:lnSpc>
              <a:spcBef>
                <a:spcPts val="0"/>
              </a:spcBef>
              <a:spcAft>
                <a:spcPts val="0"/>
              </a:spcAft>
              <a:buSzPts val="2400"/>
              <a:buNone/>
              <a:defRPr sz="2400" b="1"/>
            </a:lvl3pPr>
            <a:lvl4pPr lvl="3" rtl="0">
              <a:lnSpc>
                <a:spcPct val="100000"/>
              </a:lnSpc>
              <a:spcBef>
                <a:spcPts val="0"/>
              </a:spcBef>
              <a:spcAft>
                <a:spcPts val="0"/>
              </a:spcAft>
              <a:buSzPts val="2400"/>
              <a:buNone/>
              <a:defRPr sz="2400" b="1"/>
            </a:lvl4pPr>
            <a:lvl5pPr lvl="4" rtl="0">
              <a:lnSpc>
                <a:spcPct val="100000"/>
              </a:lnSpc>
              <a:spcBef>
                <a:spcPts val="0"/>
              </a:spcBef>
              <a:spcAft>
                <a:spcPts val="0"/>
              </a:spcAft>
              <a:buSzPts val="2400"/>
              <a:buNone/>
              <a:defRPr sz="2400" b="1"/>
            </a:lvl5pPr>
            <a:lvl6pPr lvl="5" rtl="0">
              <a:lnSpc>
                <a:spcPct val="100000"/>
              </a:lnSpc>
              <a:spcBef>
                <a:spcPts val="0"/>
              </a:spcBef>
              <a:spcAft>
                <a:spcPts val="0"/>
              </a:spcAft>
              <a:buSzPts val="2400"/>
              <a:buNone/>
              <a:defRPr sz="2400" b="1"/>
            </a:lvl6pPr>
            <a:lvl7pPr lvl="6" rtl="0">
              <a:lnSpc>
                <a:spcPct val="100000"/>
              </a:lnSpc>
              <a:spcBef>
                <a:spcPts val="0"/>
              </a:spcBef>
              <a:spcAft>
                <a:spcPts val="0"/>
              </a:spcAft>
              <a:buSzPts val="2400"/>
              <a:buNone/>
              <a:defRPr sz="2400" b="1"/>
            </a:lvl7pPr>
            <a:lvl8pPr lvl="7" rtl="0">
              <a:lnSpc>
                <a:spcPct val="100000"/>
              </a:lnSpc>
              <a:spcBef>
                <a:spcPts val="0"/>
              </a:spcBef>
              <a:spcAft>
                <a:spcPts val="0"/>
              </a:spcAft>
              <a:buSzPts val="2400"/>
              <a:buNone/>
              <a:defRPr sz="2400" b="1"/>
            </a:lvl8pPr>
            <a:lvl9pPr lvl="8" rtl="0">
              <a:lnSpc>
                <a:spcPct val="100000"/>
              </a:lnSpc>
              <a:spcBef>
                <a:spcPts val="0"/>
              </a:spcBef>
              <a:spcAft>
                <a:spcPts val="0"/>
              </a:spcAft>
              <a:buSzPts val="2400"/>
              <a:buNone/>
              <a:defRPr sz="2400" b="1"/>
            </a:lvl9pPr>
          </a:lstStyle>
          <a:p>
            <a:endParaRPr/>
          </a:p>
        </p:txBody>
      </p:sp>
      <p:sp>
        <p:nvSpPr>
          <p:cNvPr id="73" name="Google Shape;73;p13"/>
          <p:cNvSpPr txBox="1">
            <a:spLocks noGrp="1"/>
          </p:cNvSpPr>
          <p:nvPr>
            <p:ph type="subTitle" idx="15"/>
          </p:nvPr>
        </p:nvSpPr>
        <p:spPr>
          <a:xfrm>
            <a:off x="3848560" y="3533776"/>
            <a:ext cx="2672100" cy="484800"/>
          </a:xfrm>
          <a:prstGeom prst="rect">
            <a:avLst/>
          </a:prstGeom>
        </p:spPr>
        <p:txBody>
          <a:bodyPr spcFirstLastPara="1" wrap="square" lIns="91425" tIns="91425" rIns="91425" bIns="91425" anchor="b" anchorCtr="0">
            <a:noAutofit/>
          </a:bodyPr>
          <a:lstStyle>
            <a:lvl1pPr lvl="0" rtl="0">
              <a:spcBef>
                <a:spcPts val="0"/>
              </a:spcBef>
              <a:spcAft>
                <a:spcPts val="0"/>
              </a:spcAft>
              <a:buSzPts val="2400"/>
              <a:buNone/>
              <a:defRPr sz="2400" b="1">
                <a:solidFill>
                  <a:schemeClr val="dk1"/>
                </a:solidFill>
              </a:defRPr>
            </a:lvl1pPr>
            <a:lvl2pPr lvl="1" rtl="0">
              <a:lnSpc>
                <a:spcPct val="100000"/>
              </a:lnSpc>
              <a:spcBef>
                <a:spcPts val="0"/>
              </a:spcBef>
              <a:spcAft>
                <a:spcPts val="0"/>
              </a:spcAft>
              <a:buSzPts val="2400"/>
              <a:buNone/>
              <a:defRPr sz="2400" b="1"/>
            </a:lvl2pPr>
            <a:lvl3pPr lvl="2" rtl="0">
              <a:lnSpc>
                <a:spcPct val="100000"/>
              </a:lnSpc>
              <a:spcBef>
                <a:spcPts val="0"/>
              </a:spcBef>
              <a:spcAft>
                <a:spcPts val="0"/>
              </a:spcAft>
              <a:buSzPts val="2400"/>
              <a:buNone/>
              <a:defRPr sz="2400" b="1"/>
            </a:lvl3pPr>
            <a:lvl4pPr lvl="3" rtl="0">
              <a:lnSpc>
                <a:spcPct val="100000"/>
              </a:lnSpc>
              <a:spcBef>
                <a:spcPts val="0"/>
              </a:spcBef>
              <a:spcAft>
                <a:spcPts val="0"/>
              </a:spcAft>
              <a:buSzPts val="2400"/>
              <a:buNone/>
              <a:defRPr sz="2400" b="1"/>
            </a:lvl4pPr>
            <a:lvl5pPr lvl="4" rtl="0">
              <a:lnSpc>
                <a:spcPct val="100000"/>
              </a:lnSpc>
              <a:spcBef>
                <a:spcPts val="0"/>
              </a:spcBef>
              <a:spcAft>
                <a:spcPts val="0"/>
              </a:spcAft>
              <a:buSzPts val="2400"/>
              <a:buNone/>
              <a:defRPr sz="2400" b="1"/>
            </a:lvl5pPr>
            <a:lvl6pPr lvl="5" rtl="0">
              <a:lnSpc>
                <a:spcPct val="100000"/>
              </a:lnSpc>
              <a:spcBef>
                <a:spcPts val="0"/>
              </a:spcBef>
              <a:spcAft>
                <a:spcPts val="0"/>
              </a:spcAft>
              <a:buSzPts val="2400"/>
              <a:buNone/>
              <a:defRPr sz="2400" b="1"/>
            </a:lvl6pPr>
            <a:lvl7pPr lvl="6" rtl="0">
              <a:lnSpc>
                <a:spcPct val="100000"/>
              </a:lnSpc>
              <a:spcBef>
                <a:spcPts val="0"/>
              </a:spcBef>
              <a:spcAft>
                <a:spcPts val="0"/>
              </a:spcAft>
              <a:buSzPts val="2400"/>
              <a:buNone/>
              <a:defRPr sz="2400" b="1"/>
            </a:lvl7pPr>
            <a:lvl8pPr lvl="7" rtl="0">
              <a:lnSpc>
                <a:spcPct val="100000"/>
              </a:lnSpc>
              <a:spcBef>
                <a:spcPts val="0"/>
              </a:spcBef>
              <a:spcAft>
                <a:spcPts val="0"/>
              </a:spcAft>
              <a:buSzPts val="2400"/>
              <a:buNone/>
              <a:defRPr sz="2400" b="1"/>
            </a:lvl8pPr>
            <a:lvl9pPr lvl="8" rtl="0">
              <a:lnSpc>
                <a:spcPct val="100000"/>
              </a:lnSpc>
              <a:spcBef>
                <a:spcPts val="0"/>
              </a:spcBef>
              <a:spcAft>
                <a:spcPts val="0"/>
              </a:spcAft>
              <a:buSzPts val="2400"/>
              <a:buNone/>
              <a:defRPr sz="2400" b="1"/>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only 4">
  <p:cSld name="CUSTOM_10_1_1_1">
    <p:spTree>
      <p:nvGrpSpPr>
        <p:cNvPr id="1" name="Shape 107"/>
        <p:cNvGrpSpPr/>
        <p:nvPr/>
      </p:nvGrpSpPr>
      <p:grpSpPr>
        <a:xfrm>
          <a:off x="0" y="0"/>
          <a:ext cx="0" cy="0"/>
          <a:chOff x="0" y="0"/>
          <a:chExt cx="0" cy="0"/>
        </a:xfrm>
      </p:grpSpPr>
      <p:sp>
        <p:nvSpPr>
          <p:cNvPr id="108" name="Google Shape;108;p17"/>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109" name="Google Shape;109;p17"/>
          <p:cNvSpPr/>
          <p:nvPr/>
        </p:nvSpPr>
        <p:spPr>
          <a:xfrm>
            <a:off x="8798350" y="0"/>
            <a:ext cx="345600" cy="2932500"/>
          </a:xfrm>
          <a:prstGeom prst="rect">
            <a:avLst/>
          </a:prstGeom>
          <a:solidFill>
            <a:schemeClr val="lt2"/>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10" name="Google Shape;110;p17"/>
          <p:cNvSpPr/>
          <p:nvPr/>
        </p:nvSpPr>
        <p:spPr>
          <a:xfrm>
            <a:off x="8798350" y="2932450"/>
            <a:ext cx="345600" cy="2211000"/>
          </a:xfrm>
          <a:prstGeom prst="rect">
            <a:avLst/>
          </a:prstGeom>
          <a:solidFill>
            <a:schemeClr val="accen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nvGrpSpPr>
          <p:cNvPr id="111" name="Google Shape;111;p17"/>
          <p:cNvGrpSpPr/>
          <p:nvPr/>
        </p:nvGrpSpPr>
        <p:grpSpPr>
          <a:xfrm>
            <a:off x="8000950" y="94174"/>
            <a:ext cx="1886525" cy="4897624"/>
            <a:chOff x="8000950" y="94174"/>
            <a:chExt cx="1886525" cy="4897624"/>
          </a:xfrm>
        </p:grpSpPr>
        <p:pic>
          <p:nvPicPr>
            <p:cNvPr id="112" name="Google Shape;112;p17"/>
            <p:cNvPicPr preferRelativeResize="0"/>
            <p:nvPr/>
          </p:nvPicPr>
          <p:blipFill>
            <a:blip r:embed="rId2">
              <a:alphaModFix/>
            </a:blip>
            <a:stretch>
              <a:fillRect/>
            </a:stretch>
          </p:blipFill>
          <p:spPr>
            <a:xfrm rot="-4297128">
              <a:off x="8043541" y="473261"/>
              <a:ext cx="1801343" cy="1389377"/>
            </a:xfrm>
            <a:prstGeom prst="rect">
              <a:avLst/>
            </a:prstGeom>
            <a:noFill/>
            <a:ln>
              <a:noFill/>
            </a:ln>
            <a:effectLst>
              <a:outerShdw blurRad="57150" dist="19050" dir="5400000" algn="bl" rotWithShape="0">
                <a:schemeClr val="dk1">
                  <a:alpha val="50000"/>
                </a:schemeClr>
              </a:outerShdw>
            </a:effectLst>
          </p:spPr>
        </p:pic>
        <p:pic>
          <p:nvPicPr>
            <p:cNvPr id="113" name="Google Shape;113;p17"/>
            <p:cNvPicPr preferRelativeResize="0"/>
            <p:nvPr/>
          </p:nvPicPr>
          <p:blipFill>
            <a:blip r:embed="rId3">
              <a:alphaModFix/>
            </a:blip>
            <a:stretch>
              <a:fillRect/>
            </a:stretch>
          </p:blipFill>
          <p:spPr>
            <a:xfrm>
              <a:off x="8678750" y="3671150"/>
              <a:ext cx="345600" cy="350200"/>
            </a:xfrm>
            <a:prstGeom prst="rect">
              <a:avLst/>
            </a:prstGeom>
            <a:noFill/>
            <a:ln>
              <a:noFill/>
            </a:ln>
            <a:effectLst>
              <a:outerShdw blurRad="57150" dist="19050" dir="5400000" algn="bl" rotWithShape="0">
                <a:schemeClr val="dk1">
                  <a:alpha val="50000"/>
                </a:schemeClr>
              </a:outerShdw>
            </a:effectLst>
          </p:spPr>
        </p:pic>
        <p:pic>
          <p:nvPicPr>
            <p:cNvPr id="114" name="Google Shape;114;p17"/>
            <p:cNvPicPr preferRelativeResize="0"/>
            <p:nvPr/>
          </p:nvPicPr>
          <p:blipFill>
            <a:blip r:embed="rId4">
              <a:alphaModFix/>
            </a:blip>
            <a:stretch>
              <a:fillRect/>
            </a:stretch>
          </p:blipFill>
          <p:spPr>
            <a:xfrm>
              <a:off x="8640913" y="2635923"/>
              <a:ext cx="421262" cy="475800"/>
            </a:xfrm>
            <a:prstGeom prst="rect">
              <a:avLst/>
            </a:prstGeom>
            <a:noFill/>
            <a:ln>
              <a:noFill/>
            </a:ln>
            <a:effectLst>
              <a:outerShdw blurRad="57150" dist="19050" dir="5400000" algn="bl" rotWithShape="0">
                <a:schemeClr val="dk1">
                  <a:alpha val="50000"/>
                </a:schemeClr>
              </a:outerShdw>
            </a:effectLst>
          </p:spPr>
        </p:pic>
        <p:pic>
          <p:nvPicPr>
            <p:cNvPr id="115" name="Google Shape;115;p17"/>
            <p:cNvPicPr preferRelativeResize="0"/>
            <p:nvPr/>
          </p:nvPicPr>
          <p:blipFill>
            <a:blip r:embed="rId4">
              <a:alphaModFix/>
            </a:blip>
            <a:stretch>
              <a:fillRect/>
            </a:stretch>
          </p:blipFill>
          <p:spPr>
            <a:xfrm rot="-4666222">
              <a:off x="8648501" y="4511714"/>
              <a:ext cx="409270" cy="462269"/>
            </a:xfrm>
            <a:prstGeom prst="rect">
              <a:avLst/>
            </a:prstGeom>
            <a:noFill/>
            <a:ln>
              <a:noFill/>
            </a:ln>
            <a:effectLst>
              <a:outerShdw blurRad="57150" dist="19050" dir="5400000" algn="bl" rotWithShape="0">
                <a:schemeClr val="dk1">
                  <a:alpha val="50000"/>
                </a:schemeClr>
              </a:outerShdw>
            </a:effectLst>
          </p:spPr>
        </p:pic>
      </p:gr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and two columns 2">
  <p:cSld name="TITLE_AND_TWO_COLUMNS_1_1">
    <p:spTree>
      <p:nvGrpSpPr>
        <p:cNvPr id="1" name="Shape 159"/>
        <p:cNvGrpSpPr/>
        <p:nvPr/>
      </p:nvGrpSpPr>
      <p:grpSpPr>
        <a:xfrm>
          <a:off x="0" y="0"/>
          <a:ext cx="0" cy="0"/>
          <a:chOff x="0" y="0"/>
          <a:chExt cx="0" cy="0"/>
        </a:xfrm>
      </p:grpSpPr>
      <p:grpSp>
        <p:nvGrpSpPr>
          <p:cNvPr id="160" name="Google Shape;160;p25"/>
          <p:cNvGrpSpPr/>
          <p:nvPr/>
        </p:nvGrpSpPr>
        <p:grpSpPr>
          <a:xfrm>
            <a:off x="0" y="-25"/>
            <a:ext cx="713232" cy="5143550"/>
            <a:chOff x="0" y="-25"/>
            <a:chExt cx="720000" cy="5143550"/>
          </a:xfrm>
        </p:grpSpPr>
        <p:sp>
          <p:nvSpPr>
            <p:cNvPr id="161" name="Google Shape;161;p25"/>
            <p:cNvSpPr/>
            <p:nvPr/>
          </p:nvSpPr>
          <p:spPr>
            <a:xfrm>
              <a:off x="0" y="3060925"/>
              <a:ext cx="720000" cy="2082600"/>
            </a:xfrm>
            <a:prstGeom prst="rect">
              <a:avLst/>
            </a:prstGeom>
            <a:solidFill>
              <a:schemeClr val="accen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2" name="Google Shape;162;p25"/>
            <p:cNvSpPr/>
            <p:nvPr/>
          </p:nvSpPr>
          <p:spPr>
            <a:xfrm>
              <a:off x="0" y="-25"/>
              <a:ext cx="720000" cy="1189800"/>
            </a:xfrm>
            <a:prstGeom prst="rect">
              <a:avLst/>
            </a:prstGeom>
            <a:solidFill>
              <a:schemeClr val="accen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3" name="Google Shape;163;p25"/>
            <p:cNvSpPr/>
            <p:nvPr/>
          </p:nvSpPr>
          <p:spPr>
            <a:xfrm>
              <a:off x="0" y="1189825"/>
              <a:ext cx="720000" cy="1871100"/>
            </a:xfrm>
            <a:prstGeom prst="rect">
              <a:avLst/>
            </a:prstGeom>
            <a:solidFill>
              <a:schemeClr val="lt2"/>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grpSp>
        <p:nvGrpSpPr>
          <p:cNvPr id="164" name="Google Shape;164;p25"/>
          <p:cNvGrpSpPr/>
          <p:nvPr/>
        </p:nvGrpSpPr>
        <p:grpSpPr>
          <a:xfrm rot="-749528">
            <a:off x="-1029880" y="984499"/>
            <a:ext cx="2680605" cy="4382728"/>
            <a:chOff x="-1000544" y="899593"/>
            <a:chExt cx="2680676" cy="4382843"/>
          </a:xfrm>
        </p:grpSpPr>
        <p:pic>
          <p:nvPicPr>
            <p:cNvPr id="165" name="Google Shape;165;p25"/>
            <p:cNvPicPr preferRelativeResize="0"/>
            <p:nvPr/>
          </p:nvPicPr>
          <p:blipFill>
            <a:blip r:embed="rId2">
              <a:alphaModFix/>
            </a:blip>
            <a:stretch>
              <a:fillRect/>
            </a:stretch>
          </p:blipFill>
          <p:spPr>
            <a:xfrm rot="-2700000">
              <a:off x="-730342" y="3116711"/>
              <a:ext cx="2140273" cy="1650776"/>
            </a:xfrm>
            <a:prstGeom prst="rect">
              <a:avLst/>
            </a:prstGeom>
            <a:noFill/>
            <a:ln>
              <a:noFill/>
            </a:ln>
            <a:effectLst>
              <a:outerShdw blurRad="57150" dist="19050" dir="5400000" algn="bl" rotWithShape="0">
                <a:schemeClr val="dk1">
                  <a:alpha val="50000"/>
                </a:schemeClr>
              </a:outerShdw>
            </a:effectLst>
          </p:spPr>
        </p:pic>
        <p:pic>
          <p:nvPicPr>
            <p:cNvPr id="166" name="Google Shape;166;p25"/>
            <p:cNvPicPr preferRelativeResize="0"/>
            <p:nvPr/>
          </p:nvPicPr>
          <p:blipFill>
            <a:blip r:embed="rId3">
              <a:alphaModFix/>
            </a:blip>
            <a:stretch>
              <a:fillRect/>
            </a:stretch>
          </p:blipFill>
          <p:spPr>
            <a:xfrm>
              <a:off x="383822" y="1823892"/>
              <a:ext cx="490873" cy="554427"/>
            </a:xfrm>
            <a:prstGeom prst="rect">
              <a:avLst/>
            </a:prstGeom>
            <a:noFill/>
            <a:ln>
              <a:noFill/>
            </a:ln>
            <a:effectLst>
              <a:outerShdw blurRad="57150" dist="19050" dir="5400000" algn="bl" rotWithShape="0">
                <a:schemeClr val="dk1">
                  <a:alpha val="50000"/>
                </a:schemeClr>
              </a:outerShdw>
            </a:effectLst>
          </p:spPr>
        </p:pic>
        <p:pic>
          <p:nvPicPr>
            <p:cNvPr id="167" name="Google Shape;167;p25"/>
            <p:cNvPicPr preferRelativeResize="0"/>
            <p:nvPr/>
          </p:nvPicPr>
          <p:blipFill>
            <a:blip r:embed="rId4">
              <a:alphaModFix/>
            </a:blip>
            <a:stretch>
              <a:fillRect/>
            </a:stretch>
          </p:blipFill>
          <p:spPr>
            <a:xfrm>
              <a:off x="588609" y="899593"/>
              <a:ext cx="469561" cy="475800"/>
            </a:xfrm>
            <a:prstGeom prst="rect">
              <a:avLst/>
            </a:prstGeom>
            <a:noFill/>
            <a:ln>
              <a:noFill/>
            </a:ln>
            <a:effectLst>
              <a:outerShdw blurRad="57150" dist="19050" dir="5400000" algn="bl" rotWithShape="0">
                <a:schemeClr val="dk1">
                  <a:alpha val="50000"/>
                </a:schemeClr>
              </a:outerShdw>
            </a:effectLst>
          </p:spPr>
        </p:pic>
      </p:grpSp>
      <p:sp>
        <p:nvSpPr>
          <p:cNvPr id="168" name="Google Shape;168;p25"/>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169" name="Google Shape;169;p25"/>
          <p:cNvSpPr txBox="1">
            <a:spLocks noGrp="1"/>
          </p:cNvSpPr>
          <p:nvPr>
            <p:ph type="subTitle" idx="1"/>
          </p:nvPr>
        </p:nvSpPr>
        <p:spPr>
          <a:xfrm>
            <a:off x="5169903" y="1753200"/>
            <a:ext cx="3254100" cy="2229900"/>
          </a:xfrm>
          <a:prstGeom prst="rect">
            <a:avLst/>
          </a:prstGeom>
        </p:spPr>
        <p:txBody>
          <a:bodyPr spcFirstLastPara="1" wrap="square" lIns="91425" tIns="91425" rIns="91425" bIns="91425" anchor="t" anchorCtr="0">
            <a:noAutofit/>
          </a:bodyPr>
          <a:lstStyle>
            <a:lvl1pPr lvl="0" rtl="0">
              <a:spcBef>
                <a:spcPts val="0"/>
              </a:spcBef>
              <a:spcAft>
                <a:spcPts val="0"/>
              </a:spcAft>
              <a:buSzPts val="1400"/>
              <a:buNone/>
              <a:defRPr b="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70" name="Google Shape;170;p25"/>
          <p:cNvSpPr txBox="1">
            <a:spLocks noGrp="1"/>
          </p:cNvSpPr>
          <p:nvPr>
            <p:ph type="subTitle" idx="2"/>
          </p:nvPr>
        </p:nvSpPr>
        <p:spPr>
          <a:xfrm>
            <a:off x="1395725" y="1753200"/>
            <a:ext cx="3254100" cy="2229900"/>
          </a:xfrm>
          <a:prstGeom prst="rect">
            <a:avLst/>
          </a:prstGeom>
        </p:spPr>
        <p:txBody>
          <a:bodyPr spcFirstLastPara="1" wrap="square" lIns="91425" tIns="91425" rIns="91425" bIns="91425" anchor="t" anchorCtr="0">
            <a:noAutofit/>
          </a:bodyPr>
          <a:lstStyle>
            <a:lvl1pPr lvl="0" rtl="0">
              <a:spcBef>
                <a:spcPts val="0"/>
              </a:spcBef>
              <a:spcAft>
                <a:spcPts val="0"/>
              </a:spcAft>
              <a:buSzPts val="1400"/>
              <a:buNone/>
              <a:defRPr b="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and three columns">
  <p:cSld name="CUSTOM_6">
    <p:spTree>
      <p:nvGrpSpPr>
        <p:cNvPr id="1" name="Shape 171"/>
        <p:cNvGrpSpPr/>
        <p:nvPr/>
      </p:nvGrpSpPr>
      <p:grpSpPr>
        <a:xfrm>
          <a:off x="0" y="0"/>
          <a:ext cx="0" cy="0"/>
          <a:chOff x="0" y="0"/>
          <a:chExt cx="0" cy="0"/>
        </a:xfrm>
      </p:grpSpPr>
      <p:sp>
        <p:nvSpPr>
          <p:cNvPr id="172" name="Google Shape;172;p26"/>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173" name="Google Shape;173;p26"/>
          <p:cNvSpPr txBox="1">
            <a:spLocks noGrp="1"/>
          </p:cNvSpPr>
          <p:nvPr>
            <p:ph type="subTitle" idx="1"/>
          </p:nvPr>
        </p:nvSpPr>
        <p:spPr>
          <a:xfrm>
            <a:off x="713250" y="1637975"/>
            <a:ext cx="5554500" cy="649500"/>
          </a:xfrm>
          <a:prstGeom prst="rect">
            <a:avLst/>
          </a:prstGeom>
        </p:spPr>
        <p:txBody>
          <a:bodyPr spcFirstLastPara="1" wrap="square" lIns="91425" tIns="91425" rIns="91425" bIns="91425" anchor="t" anchorCtr="0">
            <a:noAutofit/>
          </a:bodyPr>
          <a:lstStyle>
            <a:lvl1pPr lvl="0" rtl="0">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74" name="Google Shape;174;p26"/>
          <p:cNvSpPr txBox="1">
            <a:spLocks noGrp="1"/>
          </p:cNvSpPr>
          <p:nvPr>
            <p:ph type="subTitle" idx="2"/>
          </p:nvPr>
        </p:nvSpPr>
        <p:spPr>
          <a:xfrm>
            <a:off x="713250" y="2796237"/>
            <a:ext cx="5554500" cy="649500"/>
          </a:xfrm>
          <a:prstGeom prst="rect">
            <a:avLst/>
          </a:prstGeom>
        </p:spPr>
        <p:txBody>
          <a:bodyPr spcFirstLastPara="1" wrap="square" lIns="91425" tIns="91425" rIns="91425" bIns="91425" anchor="t" anchorCtr="0">
            <a:noAutofit/>
          </a:bodyPr>
          <a:lstStyle>
            <a:lvl1pPr lvl="0" rtl="0">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75" name="Google Shape;175;p26"/>
          <p:cNvSpPr txBox="1">
            <a:spLocks noGrp="1"/>
          </p:cNvSpPr>
          <p:nvPr>
            <p:ph type="subTitle" idx="3"/>
          </p:nvPr>
        </p:nvSpPr>
        <p:spPr>
          <a:xfrm>
            <a:off x="713250" y="3954500"/>
            <a:ext cx="5554500" cy="649500"/>
          </a:xfrm>
          <a:prstGeom prst="rect">
            <a:avLst/>
          </a:prstGeom>
        </p:spPr>
        <p:txBody>
          <a:bodyPr spcFirstLastPara="1" wrap="square" lIns="91425" tIns="91425" rIns="91425" bIns="91425" anchor="t" anchorCtr="0">
            <a:noAutofit/>
          </a:bodyPr>
          <a:lstStyle>
            <a:lvl1pPr lvl="0" rtl="0">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76" name="Google Shape;176;p26"/>
          <p:cNvSpPr txBox="1">
            <a:spLocks noGrp="1"/>
          </p:cNvSpPr>
          <p:nvPr>
            <p:ph type="subTitle" idx="4"/>
          </p:nvPr>
        </p:nvSpPr>
        <p:spPr>
          <a:xfrm>
            <a:off x="713250" y="1111325"/>
            <a:ext cx="5554500" cy="660000"/>
          </a:xfrm>
          <a:prstGeom prst="rect">
            <a:avLst/>
          </a:prstGeom>
        </p:spPr>
        <p:txBody>
          <a:bodyPr spcFirstLastPara="1" wrap="square" lIns="91425" tIns="91425" rIns="91425" bIns="91425" anchor="b" anchorCtr="0">
            <a:noAutofit/>
          </a:bodyPr>
          <a:lstStyle>
            <a:lvl1pPr lvl="0" rtl="0">
              <a:spcBef>
                <a:spcPts val="0"/>
              </a:spcBef>
              <a:spcAft>
                <a:spcPts val="0"/>
              </a:spcAft>
              <a:buSzPts val="2400"/>
              <a:buNone/>
              <a:defRPr sz="2400" b="1">
                <a:solidFill>
                  <a:schemeClr val="dk1"/>
                </a:solidFill>
              </a:defRPr>
            </a:lvl1pPr>
            <a:lvl2pPr lvl="1" algn="ctr" rtl="0">
              <a:lnSpc>
                <a:spcPct val="100000"/>
              </a:lnSpc>
              <a:spcBef>
                <a:spcPts val="0"/>
              </a:spcBef>
              <a:spcAft>
                <a:spcPts val="0"/>
              </a:spcAft>
              <a:buSzPts val="2400"/>
              <a:buNone/>
              <a:defRPr sz="2400" b="1"/>
            </a:lvl2pPr>
            <a:lvl3pPr lvl="2" algn="ctr" rtl="0">
              <a:lnSpc>
                <a:spcPct val="100000"/>
              </a:lnSpc>
              <a:spcBef>
                <a:spcPts val="0"/>
              </a:spcBef>
              <a:spcAft>
                <a:spcPts val="0"/>
              </a:spcAft>
              <a:buSzPts val="2400"/>
              <a:buNone/>
              <a:defRPr sz="2400" b="1"/>
            </a:lvl3pPr>
            <a:lvl4pPr lvl="3" algn="ctr" rtl="0">
              <a:lnSpc>
                <a:spcPct val="100000"/>
              </a:lnSpc>
              <a:spcBef>
                <a:spcPts val="0"/>
              </a:spcBef>
              <a:spcAft>
                <a:spcPts val="0"/>
              </a:spcAft>
              <a:buSzPts val="2400"/>
              <a:buNone/>
              <a:defRPr sz="2400" b="1"/>
            </a:lvl4pPr>
            <a:lvl5pPr lvl="4" algn="ctr" rtl="0">
              <a:lnSpc>
                <a:spcPct val="100000"/>
              </a:lnSpc>
              <a:spcBef>
                <a:spcPts val="0"/>
              </a:spcBef>
              <a:spcAft>
                <a:spcPts val="0"/>
              </a:spcAft>
              <a:buSzPts val="2400"/>
              <a:buNone/>
              <a:defRPr sz="2400" b="1"/>
            </a:lvl5pPr>
            <a:lvl6pPr lvl="5" algn="ctr" rtl="0">
              <a:lnSpc>
                <a:spcPct val="100000"/>
              </a:lnSpc>
              <a:spcBef>
                <a:spcPts val="0"/>
              </a:spcBef>
              <a:spcAft>
                <a:spcPts val="0"/>
              </a:spcAft>
              <a:buSzPts val="2400"/>
              <a:buNone/>
              <a:defRPr sz="2400" b="1"/>
            </a:lvl6pPr>
            <a:lvl7pPr lvl="6" algn="ctr" rtl="0">
              <a:lnSpc>
                <a:spcPct val="100000"/>
              </a:lnSpc>
              <a:spcBef>
                <a:spcPts val="0"/>
              </a:spcBef>
              <a:spcAft>
                <a:spcPts val="0"/>
              </a:spcAft>
              <a:buSzPts val="2400"/>
              <a:buNone/>
              <a:defRPr sz="2400" b="1"/>
            </a:lvl7pPr>
            <a:lvl8pPr lvl="7" algn="ctr" rtl="0">
              <a:lnSpc>
                <a:spcPct val="100000"/>
              </a:lnSpc>
              <a:spcBef>
                <a:spcPts val="0"/>
              </a:spcBef>
              <a:spcAft>
                <a:spcPts val="0"/>
              </a:spcAft>
              <a:buSzPts val="2400"/>
              <a:buNone/>
              <a:defRPr sz="2400" b="1"/>
            </a:lvl8pPr>
            <a:lvl9pPr lvl="8" algn="ctr" rtl="0">
              <a:lnSpc>
                <a:spcPct val="100000"/>
              </a:lnSpc>
              <a:spcBef>
                <a:spcPts val="0"/>
              </a:spcBef>
              <a:spcAft>
                <a:spcPts val="0"/>
              </a:spcAft>
              <a:buSzPts val="2400"/>
              <a:buNone/>
              <a:defRPr sz="2400" b="1"/>
            </a:lvl9pPr>
          </a:lstStyle>
          <a:p>
            <a:endParaRPr/>
          </a:p>
        </p:txBody>
      </p:sp>
      <p:sp>
        <p:nvSpPr>
          <p:cNvPr id="177" name="Google Shape;177;p26"/>
          <p:cNvSpPr txBox="1">
            <a:spLocks noGrp="1"/>
          </p:cNvSpPr>
          <p:nvPr>
            <p:ph type="subTitle" idx="5"/>
          </p:nvPr>
        </p:nvSpPr>
        <p:spPr>
          <a:xfrm>
            <a:off x="713250" y="2269588"/>
            <a:ext cx="5554500" cy="660000"/>
          </a:xfrm>
          <a:prstGeom prst="rect">
            <a:avLst/>
          </a:prstGeom>
        </p:spPr>
        <p:txBody>
          <a:bodyPr spcFirstLastPara="1" wrap="square" lIns="91425" tIns="91425" rIns="91425" bIns="91425" anchor="b" anchorCtr="0">
            <a:noAutofit/>
          </a:bodyPr>
          <a:lstStyle>
            <a:lvl1pPr lvl="0" rtl="0">
              <a:spcBef>
                <a:spcPts val="0"/>
              </a:spcBef>
              <a:spcAft>
                <a:spcPts val="0"/>
              </a:spcAft>
              <a:buSzPts val="2400"/>
              <a:buNone/>
              <a:defRPr sz="2400" b="1">
                <a:solidFill>
                  <a:schemeClr val="dk1"/>
                </a:solidFill>
              </a:defRPr>
            </a:lvl1pPr>
            <a:lvl2pPr lvl="1" algn="ctr" rtl="0">
              <a:lnSpc>
                <a:spcPct val="100000"/>
              </a:lnSpc>
              <a:spcBef>
                <a:spcPts val="0"/>
              </a:spcBef>
              <a:spcAft>
                <a:spcPts val="0"/>
              </a:spcAft>
              <a:buSzPts val="2400"/>
              <a:buNone/>
              <a:defRPr sz="2400" b="1"/>
            </a:lvl2pPr>
            <a:lvl3pPr lvl="2" algn="ctr" rtl="0">
              <a:lnSpc>
                <a:spcPct val="100000"/>
              </a:lnSpc>
              <a:spcBef>
                <a:spcPts val="0"/>
              </a:spcBef>
              <a:spcAft>
                <a:spcPts val="0"/>
              </a:spcAft>
              <a:buSzPts val="2400"/>
              <a:buNone/>
              <a:defRPr sz="2400" b="1"/>
            </a:lvl3pPr>
            <a:lvl4pPr lvl="3" algn="ctr" rtl="0">
              <a:lnSpc>
                <a:spcPct val="100000"/>
              </a:lnSpc>
              <a:spcBef>
                <a:spcPts val="0"/>
              </a:spcBef>
              <a:spcAft>
                <a:spcPts val="0"/>
              </a:spcAft>
              <a:buSzPts val="2400"/>
              <a:buNone/>
              <a:defRPr sz="2400" b="1"/>
            </a:lvl4pPr>
            <a:lvl5pPr lvl="4" algn="ctr" rtl="0">
              <a:lnSpc>
                <a:spcPct val="100000"/>
              </a:lnSpc>
              <a:spcBef>
                <a:spcPts val="0"/>
              </a:spcBef>
              <a:spcAft>
                <a:spcPts val="0"/>
              </a:spcAft>
              <a:buSzPts val="2400"/>
              <a:buNone/>
              <a:defRPr sz="2400" b="1"/>
            </a:lvl5pPr>
            <a:lvl6pPr lvl="5" algn="ctr" rtl="0">
              <a:lnSpc>
                <a:spcPct val="100000"/>
              </a:lnSpc>
              <a:spcBef>
                <a:spcPts val="0"/>
              </a:spcBef>
              <a:spcAft>
                <a:spcPts val="0"/>
              </a:spcAft>
              <a:buSzPts val="2400"/>
              <a:buNone/>
              <a:defRPr sz="2400" b="1"/>
            </a:lvl6pPr>
            <a:lvl7pPr lvl="6" algn="ctr" rtl="0">
              <a:lnSpc>
                <a:spcPct val="100000"/>
              </a:lnSpc>
              <a:spcBef>
                <a:spcPts val="0"/>
              </a:spcBef>
              <a:spcAft>
                <a:spcPts val="0"/>
              </a:spcAft>
              <a:buSzPts val="2400"/>
              <a:buNone/>
              <a:defRPr sz="2400" b="1"/>
            </a:lvl7pPr>
            <a:lvl8pPr lvl="7" algn="ctr" rtl="0">
              <a:lnSpc>
                <a:spcPct val="100000"/>
              </a:lnSpc>
              <a:spcBef>
                <a:spcPts val="0"/>
              </a:spcBef>
              <a:spcAft>
                <a:spcPts val="0"/>
              </a:spcAft>
              <a:buSzPts val="2400"/>
              <a:buNone/>
              <a:defRPr sz="2400" b="1"/>
            </a:lvl8pPr>
            <a:lvl9pPr lvl="8" algn="ctr" rtl="0">
              <a:lnSpc>
                <a:spcPct val="100000"/>
              </a:lnSpc>
              <a:spcBef>
                <a:spcPts val="0"/>
              </a:spcBef>
              <a:spcAft>
                <a:spcPts val="0"/>
              </a:spcAft>
              <a:buSzPts val="2400"/>
              <a:buNone/>
              <a:defRPr sz="2400" b="1"/>
            </a:lvl9pPr>
          </a:lstStyle>
          <a:p>
            <a:endParaRPr/>
          </a:p>
        </p:txBody>
      </p:sp>
      <p:sp>
        <p:nvSpPr>
          <p:cNvPr id="178" name="Google Shape;178;p26"/>
          <p:cNvSpPr txBox="1">
            <a:spLocks noGrp="1"/>
          </p:cNvSpPr>
          <p:nvPr>
            <p:ph type="subTitle" idx="6"/>
          </p:nvPr>
        </p:nvSpPr>
        <p:spPr>
          <a:xfrm>
            <a:off x="713243" y="3427850"/>
            <a:ext cx="5554500" cy="660000"/>
          </a:xfrm>
          <a:prstGeom prst="rect">
            <a:avLst/>
          </a:prstGeom>
        </p:spPr>
        <p:txBody>
          <a:bodyPr spcFirstLastPara="1" wrap="square" lIns="91425" tIns="91425" rIns="91425" bIns="91425" anchor="b" anchorCtr="0">
            <a:noAutofit/>
          </a:bodyPr>
          <a:lstStyle>
            <a:lvl1pPr lvl="0" rtl="0">
              <a:spcBef>
                <a:spcPts val="0"/>
              </a:spcBef>
              <a:spcAft>
                <a:spcPts val="0"/>
              </a:spcAft>
              <a:buSzPts val="2400"/>
              <a:buNone/>
              <a:defRPr sz="2400" b="1">
                <a:solidFill>
                  <a:schemeClr val="dk1"/>
                </a:solidFill>
              </a:defRPr>
            </a:lvl1pPr>
            <a:lvl2pPr lvl="1" algn="ctr" rtl="0">
              <a:lnSpc>
                <a:spcPct val="100000"/>
              </a:lnSpc>
              <a:spcBef>
                <a:spcPts val="0"/>
              </a:spcBef>
              <a:spcAft>
                <a:spcPts val="0"/>
              </a:spcAft>
              <a:buSzPts val="2400"/>
              <a:buNone/>
              <a:defRPr sz="2400" b="1"/>
            </a:lvl2pPr>
            <a:lvl3pPr lvl="2" algn="ctr" rtl="0">
              <a:lnSpc>
                <a:spcPct val="100000"/>
              </a:lnSpc>
              <a:spcBef>
                <a:spcPts val="0"/>
              </a:spcBef>
              <a:spcAft>
                <a:spcPts val="0"/>
              </a:spcAft>
              <a:buSzPts val="2400"/>
              <a:buNone/>
              <a:defRPr sz="2400" b="1"/>
            </a:lvl3pPr>
            <a:lvl4pPr lvl="3" algn="ctr" rtl="0">
              <a:lnSpc>
                <a:spcPct val="100000"/>
              </a:lnSpc>
              <a:spcBef>
                <a:spcPts val="0"/>
              </a:spcBef>
              <a:spcAft>
                <a:spcPts val="0"/>
              </a:spcAft>
              <a:buSzPts val="2400"/>
              <a:buNone/>
              <a:defRPr sz="2400" b="1"/>
            </a:lvl4pPr>
            <a:lvl5pPr lvl="4" algn="ctr" rtl="0">
              <a:lnSpc>
                <a:spcPct val="100000"/>
              </a:lnSpc>
              <a:spcBef>
                <a:spcPts val="0"/>
              </a:spcBef>
              <a:spcAft>
                <a:spcPts val="0"/>
              </a:spcAft>
              <a:buSzPts val="2400"/>
              <a:buNone/>
              <a:defRPr sz="2400" b="1"/>
            </a:lvl5pPr>
            <a:lvl6pPr lvl="5" algn="ctr" rtl="0">
              <a:lnSpc>
                <a:spcPct val="100000"/>
              </a:lnSpc>
              <a:spcBef>
                <a:spcPts val="0"/>
              </a:spcBef>
              <a:spcAft>
                <a:spcPts val="0"/>
              </a:spcAft>
              <a:buSzPts val="2400"/>
              <a:buNone/>
              <a:defRPr sz="2400" b="1"/>
            </a:lvl6pPr>
            <a:lvl7pPr lvl="6" algn="ctr" rtl="0">
              <a:lnSpc>
                <a:spcPct val="100000"/>
              </a:lnSpc>
              <a:spcBef>
                <a:spcPts val="0"/>
              </a:spcBef>
              <a:spcAft>
                <a:spcPts val="0"/>
              </a:spcAft>
              <a:buSzPts val="2400"/>
              <a:buNone/>
              <a:defRPr sz="2400" b="1"/>
            </a:lvl7pPr>
            <a:lvl8pPr lvl="7" algn="ctr" rtl="0">
              <a:lnSpc>
                <a:spcPct val="100000"/>
              </a:lnSpc>
              <a:spcBef>
                <a:spcPts val="0"/>
              </a:spcBef>
              <a:spcAft>
                <a:spcPts val="0"/>
              </a:spcAft>
              <a:buSzPts val="2400"/>
              <a:buNone/>
              <a:defRPr sz="2400" b="1"/>
            </a:lvl8pPr>
            <a:lvl9pPr lvl="8" algn="ctr" rtl="0">
              <a:lnSpc>
                <a:spcPct val="100000"/>
              </a:lnSpc>
              <a:spcBef>
                <a:spcPts val="0"/>
              </a:spcBef>
              <a:spcAft>
                <a:spcPts val="0"/>
              </a:spcAft>
              <a:buSzPts val="2400"/>
              <a:buNone/>
              <a:defRPr sz="2400" b="1"/>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ackground">
  <p:cSld name="CUSTOM_9">
    <p:spTree>
      <p:nvGrpSpPr>
        <p:cNvPr id="1" name="Shape 235"/>
        <p:cNvGrpSpPr/>
        <p:nvPr/>
      </p:nvGrpSpPr>
      <p:grpSpPr>
        <a:xfrm>
          <a:off x="0" y="0"/>
          <a:ext cx="0" cy="0"/>
          <a:chOff x="0" y="0"/>
          <a:chExt cx="0" cy="0"/>
        </a:xfrm>
      </p:grpSpPr>
      <p:sp>
        <p:nvSpPr>
          <p:cNvPr id="236" name="Google Shape;236;p32"/>
          <p:cNvSpPr/>
          <p:nvPr/>
        </p:nvSpPr>
        <p:spPr>
          <a:xfrm>
            <a:off x="8430775" y="0"/>
            <a:ext cx="713100" cy="3457200"/>
          </a:xfrm>
          <a:prstGeom prst="rect">
            <a:avLst/>
          </a:prstGeom>
          <a:solidFill>
            <a:schemeClr val="accen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37" name="Google Shape;237;p32"/>
          <p:cNvSpPr/>
          <p:nvPr/>
        </p:nvSpPr>
        <p:spPr>
          <a:xfrm>
            <a:off x="8430775" y="3457200"/>
            <a:ext cx="713100" cy="1686300"/>
          </a:xfrm>
          <a:prstGeom prst="rect">
            <a:avLst/>
          </a:prstGeom>
          <a:solidFill>
            <a:schemeClr val="lt2"/>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Background 1">
  <p:cSld name="CUSTOM_9_1">
    <p:spTree>
      <p:nvGrpSpPr>
        <p:cNvPr id="1" name="Shape 238"/>
        <p:cNvGrpSpPr/>
        <p:nvPr/>
      </p:nvGrpSpPr>
      <p:grpSpPr>
        <a:xfrm>
          <a:off x="0" y="0"/>
          <a:ext cx="0" cy="0"/>
          <a:chOff x="0" y="0"/>
          <a:chExt cx="0" cy="0"/>
        </a:xfrm>
      </p:grpSpPr>
      <p:grpSp>
        <p:nvGrpSpPr>
          <p:cNvPr id="239" name="Google Shape;239;p33"/>
          <p:cNvGrpSpPr/>
          <p:nvPr/>
        </p:nvGrpSpPr>
        <p:grpSpPr>
          <a:xfrm>
            <a:off x="0" y="-25"/>
            <a:ext cx="1207107" cy="5143425"/>
            <a:chOff x="0" y="-25"/>
            <a:chExt cx="2670000" cy="5143425"/>
          </a:xfrm>
        </p:grpSpPr>
        <p:sp>
          <p:nvSpPr>
            <p:cNvPr id="240" name="Google Shape;240;p33"/>
            <p:cNvSpPr/>
            <p:nvPr/>
          </p:nvSpPr>
          <p:spPr>
            <a:xfrm>
              <a:off x="0" y="1339775"/>
              <a:ext cx="2670000" cy="671100"/>
            </a:xfrm>
            <a:prstGeom prst="rect">
              <a:avLst/>
            </a:prstGeom>
            <a:solidFill>
              <a:schemeClr val="lt2"/>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41" name="Google Shape;241;p33"/>
            <p:cNvSpPr/>
            <p:nvPr/>
          </p:nvSpPr>
          <p:spPr>
            <a:xfrm>
              <a:off x="0" y="2010875"/>
              <a:ext cx="2670000" cy="2593200"/>
            </a:xfrm>
            <a:prstGeom prst="rect">
              <a:avLst/>
            </a:prstGeom>
            <a:solidFill>
              <a:schemeClr val="accen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42" name="Google Shape;242;p33"/>
            <p:cNvSpPr/>
            <p:nvPr/>
          </p:nvSpPr>
          <p:spPr>
            <a:xfrm>
              <a:off x="0" y="-25"/>
              <a:ext cx="2670000" cy="1339800"/>
            </a:xfrm>
            <a:prstGeom prst="rect">
              <a:avLst/>
            </a:prstGeom>
            <a:solidFill>
              <a:schemeClr val="accen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43" name="Google Shape;243;p33"/>
            <p:cNvSpPr/>
            <p:nvPr/>
          </p:nvSpPr>
          <p:spPr>
            <a:xfrm>
              <a:off x="0" y="4604000"/>
              <a:ext cx="2670000" cy="539400"/>
            </a:xfrm>
            <a:prstGeom prst="rect">
              <a:avLst/>
            </a:prstGeom>
            <a:solidFill>
              <a:schemeClr val="lt2"/>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2560B57-09ED-84DD-E506-8026B1C8FBCA}"/>
              </a:ext>
            </a:extLst>
          </p:cNvPr>
          <p:cNvSpPr txBox="1">
            <a:spLocks noGrp="1"/>
          </p:cNvSpPr>
          <p:nvPr>
            <p:ph type="dt" sz="half" idx="7"/>
          </p:nvPr>
        </p:nvSpPr>
        <p:spPr/>
        <p:txBody>
          <a:bodyPr/>
          <a:lstStyle>
            <a:lvl1pPr>
              <a:defRPr/>
            </a:lvl1pPr>
          </a:lstStyle>
          <a:p>
            <a:pPr lvl="0"/>
            <a:fld id="{5063F6C4-D3F1-43D8-97C8-E460C0180D8F}" type="datetime1">
              <a:rPr lang="en-GB"/>
              <a:pPr lvl="0"/>
              <a:t>05/06/2026</a:t>
            </a:fld>
            <a:endParaRPr lang="en-GB" dirty="0"/>
          </a:p>
        </p:txBody>
      </p:sp>
      <p:sp>
        <p:nvSpPr>
          <p:cNvPr id="3" name="Footer Placeholder 2">
            <a:extLst>
              <a:ext uri="{FF2B5EF4-FFF2-40B4-BE49-F238E27FC236}">
                <a16:creationId xmlns:a16="http://schemas.microsoft.com/office/drawing/2014/main" id="{600593F9-2A3B-5BF3-D52D-F64916704EA6}"/>
              </a:ext>
            </a:extLst>
          </p:cNvPr>
          <p:cNvSpPr txBox="1">
            <a:spLocks noGrp="1"/>
          </p:cNvSpPr>
          <p:nvPr>
            <p:ph type="ftr" sz="quarter" idx="9"/>
          </p:nvPr>
        </p:nvSpPr>
        <p:spPr/>
        <p:txBody>
          <a:bodyPr/>
          <a:lstStyle>
            <a:lvl1pPr>
              <a:defRPr/>
            </a:lvl1pPr>
          </a:lstStyle>
          <a:p>
            <a:pPr lvl="0"/>
            <a:endParaRPr lang="en-GB" dirty="0"/>
          </a:p>
        </p:txBody>
      </p:sp>
      <p:sp>
        <p:nvSpPr>
          <p:cNvPr id="4" name="Slide Number Placeholder 3">
            <a:extLst>
              <a:ext uri="{FF2B5EF4-FFF2-40B4-BE49-F238E27FC236}">
                <a16:creationId xmlns:a16="http://schemas.microsoft.com/office/drawing/2014/main" id="{84F38C28-051A-688C-1F05-2D7BEA7AE794}"/>
              </a:ext>
            </a:extLst>
          </p:cNvPr>
          <p:cNvSpPr txBox="1">
            <a:spLocks noGrp="1"/>
          </p:cNvSpPr>
          <p:nvPr>
            <p:ph type="sldNum" sz="quarter" idx="8"/>
          </p:nvPr>
        </p:nvSpPr>
        <p:spPr/>
        <p:txBody>
          <a:bodyPr/>
          <a:lstStyle>
            <a:lvl1pPr>
              <a:defRPr/>
            </a:lvl1pPr>
          </a:lstStyle>
          <a:p>
            <a:pPr lvl="0"/>
            <a:fld id="{A9E35646-706D-4901-9A13-90CF579F3F16}" type="slidenum">
              <a:t>‹#›</a:t>
            </a:fld>
            <a:endParaRPr lang="en-GB" dirty="0"/>
          </a:p>
        </p:txBody>
      </p:sp>
    </p:spTree>
    <p:extLst>
      <p:ext uri="{BB962C8B-B14F-4D97-AF65-F5344CB8AC3E}">
        <p14:creationId xmlns:p14="http://schemas.microsoft.com/office/powerpoint/2010/main" val="4007019663"/>
      </p:ext>
    </p:extLst>
  </p:cSld>
  <p:clrMapOvr>
    <a:masterClrMapping/>
  </p:clrMapOvr>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5_Custom Layout">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059651BE-731E-B34C-A453-ED3D61972272}" type="slidenum">
              <a:rPr lang="en-US" smtClean="0"/>
              <a:pPr/>
              <a:t>‹#›</a:t>
            </a:fld>
            <a:endParaRPr lang="en-US" dirty="0"/>
          </a:p>
        </p:txBody>
      </p:sp>
      <p:sp>
        <p:nvSpPr>
          <p:cNvPr id="4" name="Title Placeholder 1"/>
          <p:cNvSpPr>
            <a:spLocks noGrp="1"/>
          </p:cNvSpPr>
          <p:nvPr>
            <p:ph type="title"/>
          </p:nvPr>
        </p:nvSpPr>
        <p:spPr>
          <a:xfrm>
            <a:off x="316800" y="315629"/>
            <a:ext cx="8488800" cy="375571"/>
          </a:xfrm>
          <a:prstGeom prst="rect">
            <a:avLst/>
          </a:prstGeom>
        </p:spPr>
        <p:txBody>
          <a:bodyPr vert="horz" lIns="0" tIns="0" rIns="0" bIns="0" rtlCol="0" anchor="ctr">
            <a:noAutofit/>
          </a:bodyPr>
          <a:lstStyle>
            <a:lvl1pPr>
              <a:defRPr sz="3200"/>
            </a:lvl1pPr>
          </a:lstStyle>
          <a:p>
            <a:r>
              <a:rPr lang="en-US" dirty="0"/>
              <a:t>Click to edit Master title style</a:t>
            </a:r>
          </a:p>
        </p:txBody>
      </p:sp>
      <p:sp>
        <p:nvSpPr>
          <p:cNvPr id="6" name="Picture Placeholder 5"/>
          <p:cNvSpPr>
            <a:spLocks noGrp="1"/>
          </p:cNvSpPr>
          <p:nvPr>
            <p:ph type="pic" sz="quarter" idx="11"/>
          </p:nvPr>
        </p:nvSpPr>
        <p:spPr>
          <a:xfrm>
            <a:off x="5238750" y="1266825"/>
            <a:ext cx="3578225" cy="3390900"/>
          </a:xfrm>
        </p:spPr>
        <p:txBody>
          <a:bodyPr anchor="ctr">
            <a:normAutofit/>
          </a:bodyPr>
          <a:lstStyle>
            <a:lvl1pPr marL="0" indent="0" algn="ctr">
              <a:buNone/>
              <a:defRPr sz="1600"/>
            </a:lvl1pPr>
          </a:lstStyle>
          <a:p>
            <a:endParaRPr lang="en-GB" dirty="0"/>
          </a:p>
        </p:txBody>
      </p:sp>
      <p:sp>
        <p:nvSpPr>
          <p:cNvPr id="8" name="Content Placeholder 7"/>
          <p:cNvSpPr>
            <a:spLocks noGrp="1"/>
          </p:cNvSpPr>
          <p:nvPr>
            <p:ph sz="quarter" idx="12"/>
          </p:nvPr>
        </p:nvSpPr>
        <p:spPr>
          <a:xfrm>
            <a:off x="316800" y="1266825"/>
            <a:ext cx="4550475" cy="3390900"/>
          </a:xfrm>
        </p:spPr>
        <p:txBody>
          <a:bodyPr>
            <a:noAutofit/>
          </a:bodyPr>
          <a:lstStyle>
            <a:lvl1pPr>
              <a:buClr>
                <a:srgbClr val="014380"/>
              </a:buClr>
              <a:defRPr/>
            </a:lvl1pPr>
            <a:lvl2pPr>
              <a:buClr>
                <a:srgbClr val="014380"/>
              </a:buClr>
              <a:defRPr/>
            </a:lvl2pPr>
            <a:lvl3pPr>
              <a:buClr>
                <a:srgbClr val="014380"/>
              </a:buClr>
              <a:defRPr/>
            </a:lvl3pPr>
            <a:lvl4pPr>
              <a:buClr>
                <a:srgbClr val="014380"/>
              </a:buClr>
              <a:defRPr/>
            </a:lvl4pPr>
            <a:lvl5pPr>
              <a:buClr>
                <a:srgbClr val="014380"/>
              </a:buCl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cxnSp>
        <p:nvCxnSpPr>
          <p:cNvPr id="7" name="Straight Connector 6">
            <a:extLst>
              <a:ext uri="{C183D7F6-B498-43B3-948B-1728B52AA6E4}">
                <adec:decorative xmlns:adec="http://schemas.microsoft.com/office/drawing/2017/decorative" val="1"/>
              </a:ext>
            </a:extLst>
          </p:cNvPr>
          <p:cNvCxnSpPr/>
          <p:nvPr userDrawn="1"/>
        </p:nvCxnSpPr>
        <p:spPr>
          <a:xfrm>
            <a:off x="327600" y="864000"/>
            <a:ext cx="8488800" cy="0"/>
          </a:xfrm>
          <a:prstGeom prst="line">
            <a:avLst/>
          </a:prstGeom>
          <a:ln w="12700">
            <a:gradFill>
              <a:gsLst>
                <a:gs pos="0">
                  <a:srgbClr val="602365"/>
                </a:gs>
                <a:gs pos="58000">
                  <a:srgbClr val="008D80"/>
                </a:gs>
                <a:gs pos="100000">
                  <a:srgbClr val="189DD9"/>
                </a:gs>
              </a:gsLst>
              <a:lin ang="5400000" scaled="1"/>
            </a:gra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2747386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8"/>
        <p:cNvGrpSpPr/>
        <p:nvPr/>
      </p:nvGrpSpPr>
      <p:grpSpPr>
        <a:xfrm>
          <a:off x="0" y="0"/>
          <a:ext cx="0" cy="0"/>
          <a:chOff x="0" y="0"/>
          <a:chExt cx="0" cy="0"/>
        </a:xfrm>
      </p:grpSpPr>
      <p:sp>
        <p:nvSpPr>
          <p:cNvPr id="9" name="Google Shape;9;p2"/>
          <p:cNvSpPr/>
          <p:nvPr/>
        </p:nvSpPr>
        <p:spPr>
          <a:xfrm>
            <a:off x="-50" y="4353125"/>
            <a:ext cx="9144000" cy="8034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nvGrpSpPr>
          <p:cNvPr id="10" name="Google Shape;10;p2"/>
          <p:cNvGrpSpPr/>
          <p:nvPr/>
        </p:nvGrpSpPr>
        <p:grpSpPr>
          <a:xfrm>
            <a:off x="-6325" y="233650"/>
            <a:ext cx="9150078" cy="75775"/>
            <a:chOff x="-6325" y="233650"/>
            <a:chExt cx="9121800" cy="75775"/>
          </a:xfrm>
        </p:grpSpPr>
        <p:cxnSp>
          <p:nvCxnSpPr>
            <p:cNvPr id="11" name="Google Shape;11;p2"/>
            <p:cNvCxnSpPr/>
            <p:nvPr/>
          </p:nvCxnSpPr>
          <p:spPr>
            <a:xfrm>
              <a:off x="-6325" y="233650"/>
              <a:ext cx="9121800" cy="0"/>
            </a:xfrm>
            <a:prstGeom prst="straightConnector1">
              <a:avLst/>
            </a:prstGeom>
            <a:noFill/>
            <a:ln w="9525" cap="flat" cmpd="sng">
              <a:solidFill>
                <a:schemeClr val="dk1"/>
              </a:solidFill>
              <a:prstDash val="solid"/>
              <a:round/>
              <a:headEnd type="none" w="med" len="med"/>
              <a:tailEnd type="none" w="med" len="med"/>
            </a:ln>
          </p:spPr>
        </p:cxnSp>
        <p:cxnSp>
          <p:nvCxnSpPr>
            <p:cNvPr id="12" name="Google Shape;12;p2"/>
            <p:cNvCxnSpPr/>
            <p:nvPr/>
          </p:nvCxnSpPr>
          <p:spPr>
            <a:xfrm>
              <a:off x="-6325" y="309425"/>
              <a:ext cx="9121800" cy="0"/>
            </a:xfrm>
            <a:prstGeom prst="straightConnector1">
              <a:avLst/>
            </a:prstGeom>
            <a:noFill/>
            <a:ln w="9525" cap="flat" cmpd="sng">
              <a:solidFill>
                <a:schemeClr val="dk1"/>
              </a:solidFill>
              <a:prstDash val="solid"/>
              <a:round/>
              <a:headEnd type="none" w="med" len="med"/>
              <a:tailEnd type="none" w="med" len="med"/>
            </a:ln>
          </p:spPr>
        </p:cxnSp>
      </p:grpSp>
      <p:sp>
        <p:nvSpPr>
          <p:cNvPr id="13" name="Google Shape;13;p2"/>
          <p:cNvSpPr txBox="1">
            <a:spLocks noGrp="1"/>
          </p:cNvSpPr>
          <p:nvPr>
            <p:ph type="ctrTitle"/>
          </p:nvPr>
        </p:nvSpPr>
        <p:spPr>
          <a:xfrm>
            <a:off x="713225" y="1195775"/>
            <a:ext cx="5067900" cy="2191200"/>
          </a:xfrm>
          <a:prstGeom prst="rect">
            <a:avLst/>
          </a:prstGeom>
        </p:spPr>
        <p:txBody>
          <a:bodyPr spcFirstLastPara="1" wrap="square" lIns="91425" tIns="91425" rIns="91425" bIns="91425" anchor="b" anchorCtr="0">
            <a:noAutofit/>
          </a:bodyPr>
          <a:lstStyle>
            <a:lvl1pPr lvl="0">
              <a:spcBef>
                <a:spcPts val="0"/>
              </a:spcBef>
              <a:spcAft>
                <a:spcPts val="0"/>
              </a:spcAft>
              <a:buSzPts val="4100"/>
              <a:buNone/>
              <a:defRPr sz="4100"/>
            </a:lvl1pPr>
            <a:lvl2pPr lvl="1" algn="ctr">
              <a:spcBef>
                <a:spcPts val="0"/>
              </a:spcBef>
              <a:spcAft>
                <a:spcPts val="0"/>
              </a:spcAft>
              <a:buSzPts val="4100"/>
              <a:buNone/>
              <a:defRPr sz="4100"/>
            </a:lvl2pPr>
            <a:lvl3pPr lvl="2" algn="ctr">
              <a:spcBef>
                <a:spcPts val="0"/>
              </a:spcBef>
              <a:spcAft>
                <a:spcPts val="0"/>
              </a:spcAft>
              <a:buSzPts val="4100"/>
              <a:buNone/>
              <a:defRPr sz="4100"/>
            </a:lvl3pPr>
            <a:lvl4pPr lvl="3" algn="ctr">
              <a:spcBef>
                <a:spcPts val="0"/>
              </a:spcBef>
              <a:spcAft>
                <a:spcPts val="0"/>
              </a:spcAft>
              <a:buSzPts val="4100"/>
              <a:buNone/>
              <a:defRPr sz="4100"/>
            </a:lvl4pPr>
            <a:lvl5pPr lvl="4" algn="ctr">
              <a:spcBef>
                <a:spcPts val="0"/>
              </a:spcBef>
              <a:spcAft>
                <a:spcPts val="0"/>
              </a:spcAft>
              <a:buSzPts val="4100"/>
              <a:buNone/>
              <a:defRPr sz="4100"/>
            </a:lvl5pPr>
            <a:lvl6pPr lvl="5" algn="ctr">
              <a:spcBef>
                <a:spcPts val="0"/>
              </a:spcBef>
              <a:spcAft>
                <a:spcPts val="0"/>
              </a:spcAft>
              <a:buSzPts val="4100"/>
              <a:buNone/>
              <a:defRPr sz="4100"/>
            </a:lvl6pPr>
            <a:lvl7pPr lvl="6" algn="ctr">
              <a:spcBef>
                <a:spcPts val="0"/>
              </a:spcBef>
              <a:spcAft>
                <a:spcPts val="0"/>
              </a:spcAft>
              <a:buSzPts val="4100"/>
              <a:buNone/>
              <a:defRPr sz="4100"/>
            </a:lvl7pPr>
            <a:lvl8pPr lvl="7" algn="ctr">
              <a:spcBef>
                <a:spcPts val="0"/>
              </a:spcBef>
              <a:spcAft>
                <a:spcPts val="0"/>
              </a:spcAft>
              <a:buSzPts val="4100"/>
              <a:buNone/>
              <a:defRPr sz="4100"/>
            </a:lvl8pPr>
            <a:lvl9pPr lvl="8" algn="ctr">
              <a:spcBef>
                <a:spcPts val="0"/>
              </a:spcBef>
              <a:spcAft>
                <a:spcPts val="0"/>
              </a:spcAft>
              <a:buSzPts val="4100"/>
              <a:buNone/>
              <a:defRPr sz="4100"/>
            </a:lvl9pPr>
          </a:lstStyle>
          <a:p>
            <a:endParaRPr/>
          </a:p>
        </p:txBody>
      </p:sp>
      <p:sp>
        <p:nvSpPr>
          <p:cNvPr id="14" name="Google Shape;14;p2"/>
          <p:cNvSpPr txBox="1">
            <a:spLocks noGrp="1"/>
          </p:cNvSpPr>
          <p:nvPr>
            <p:ph type="subTitle" idx="1"/>
          </p:nvPr>
        </p:nvSpPr>
        <p:spPr>
          <a:xfrm>
            <a:off x="713225" y="3386873"/>
            <a:ext cx="5067900" cy="365700"/>
          </a:xfrm>
          <a:prstGeom prst="rect">
            <a:avLst/>
          </a:prstGeom>
          <a:solidFill>
            <a:schemeClr val="accent1"/>
          </a:solidFill>
        </p:spPr>
        <p:txBody>
          <a:bodyPr spcFirstLastPara="1" wrap="square" lIns="91425" tIns="91425" rIns="91425" bIns="91425" anchor="ctr" anchorCtr="0">
            <a:noAutofit/>
          </a:bodyPr>
          <a:lstStyle>
            <a:lvl1pPr lvl="0">
              <a:lnSpc>
                <a:spcPct val="115000"/>
              </a:lnSpc>
              <a:spcBef>
                <a:spcPts val="0"/>
              </a:spcBef>
              <a:spcAft>
                <a:spcPts val="0"/>
              </a:spcAft>
              <a:buClr>
                <a:schemeClr val="dk1"/>
              </a:buClr>
              <a:buSzPts val="1600"/>
              <a:buNone/>
              <a:defRPr sz="1600">
                <a:solidFill>
                  <a:schemeClr val="dk1"/>
                </a:solidFill>
              </a:defRPr>
            </a:lvl1pPr>
            <a:lvl2pPr lvl="1" algn="ctr">
              <a:lnSpc>
                <a:spcPct val="115000"/>
              </a:lnSpc>
              <a:spcBef>
                <a:spcPts val="0"/>
              </a:spcBef>
              <a:spcAft>
                <a:spcPts val="0"/>
              </a:spcAft>
              <a:buClr>
                <a:schemeClr val="dk1"/>
              </a:buClr>
              <a:buSzPts val="1600"/>
              <a:buNone/>
              <a:defRPr sz="1600">
                <a:solidFill>
                  <a:schemeClr val="dk1"/>
                </a:solidFill>
              </a:defRPr>
            </a:lvl2pPr>
            <a:lvl3pPr lvl="2" algn="ctr">
              <a:lnSpc>
                <a:spcPct val="115000"/>
              </a:lnSpc>
              <a:spcBef>
                <a:spcPts val="0"/>
              </a:spcBef>
              <a:spcAft>
                <a:spcPts val="0"/>
              </a:spcAft>
              <a:buClr>
                <a:schemeClr val="dk1"/>
              </a:buClr>
              <a:buSzPts val="1600"/>
              <a:buNone/>
              <a:defRPr sz="1600">
                <a:solidFill>
                  <a:schemeClr val="dk1"/>
                </a:solidFill>
              </a:defRPr>
            </a:lvl3pPr>
            <a:lvl4pPr lvl="3" algn="ctr">
              <a:lnSpc>
                <a:spcPct val="115000"/>
              </a:lnSpc>
              <a:spcBef>
                <a:spcPts val="0"/>
              </a:spcBef>
              <a:spcAft>
                <a:spcPts val="0"/>
              </a:spcAft>
              <a:buClr>
                <a:schemeClr val="dk1"/>
              </a:buClr>
              <a:buSzPts val="1600"/>
              <a:buNone/>
              <a:defRPr sz="1600">
                <a:solidFill>
                  <a:schemeClr val="dk1"/>
                </a:solidFill>
              </a:defRPr>
            </a:lvl4pPr>
            <a:lvl5pPr lvl="4" algn="ctr">
              <a:lnSpc>
                <a:spcPct val="115000"/>
              </a:lnSpc>
              <a:spcBef>
                <a:spcPts val="0"/>
              </a:spcBef>
              <a:spcAft>
                <a:spcPts val="0"/>
              </a:spcAft>
              <a:buClr>
                <a:schemeClr val="dk1"/>
              </a:buClr>
              <a:buSzPts val="1600"/>
              <a:buNone/>
              <a:defRPr sz="1600">
                <a:solidFill>
                  <a:schemeClr val="dk1"/>
                </a:solidFill>
              </a:defRPr>
            </a:lvl5pPr>
            <a:lvl6pPr lvl="5" algn="ctr">
              <a:lnSpc>
                <a:spcPct val="115000"/>
              </a:lnSpc>
              <a:spcBef>
                <a:spcPts val="0"/>
              </a:spcBef>
              <a:spcAft>
                <a:spcPts val="0"/>
              </a:spcAft>
              <a:buClr>
                <a:schemeClr val="dk1"/>
              </a:buClr>
              <a:buSzPts val="1600"/>
              <a:buNone/>
              <a:defRPr sz="1600">
                <a:solidFill>
                  <a:schemeClr val="dk1"/>
                </a:solidFill>
              </a:defRPr>
            </a:lvl6pPr>
            <a:lvl7pPr lvl="6" algn="ctr">
              <a:lnSpc>
                <a:spcPct val="115000"/>
              </a:lnSpc>
              <a:spcBef>
                <a:spcPts val="0"/>
              </a:spcBef>
              <a:spcAft>
                <a:spcPts val="0"/>
              </a:spcAft>
              <a:buClr>
                <a:schemeClr val="dk1"/>
              </a:buClr>
              <a:buSzPts val="1600"/>
              <a:buNone/>
              <a:defRPr sz="1600">
                <a:solidFill>
                  <a:schemeClr val="dk1"/>
                </a:solidFill>
              </a:defRPr>
            </a:lvl7pPr>
            <a:lvl8pPr lvl="7" algn="ctr">
              <a:lnSpc>
                <a:spcPct val="115000"/>
              </a:lnSpc>
              <a:spcBef>
                <a:spcPts val="0"/>
              </a:spcBef>
              <a:spcAft>
                <a:spcPts val="0"/>
              </a:spcAft>
              <a:buClr>
                <a:schemeClr val="dk1"/>
              </a:buClr>
              <a:buSzPts val="1600"/>
              <a:buNone/>
              <a:defRPr sz="1600">
                <a:solidFill>
                  <a:schemeClr val="dk1"/>
                </a:solidFill>
              </a:defRPr>
            </a:lvl8pPr>
            <a:lvl9pPr lvl="8" algn="ctr">
              <a:lnSpc>
                <a:spcPct val="115000"/>
              </a:lnSpc>
              <a:spcBef>
                <a:spcPts val="0"/>
              </a:spcBef>
              <a:spcAft>
                <a:spcPts val="0"/>
              </a:spcAft>
              <a:buClr>
                <a:schemeClr val="dk1"/>
              </a:buClr>
              <a:buSzPts val="1600"/>
              <a:buNone/>
              <a:defRPr sz="1600">
                <a:solidFill>
                  <a:schemeClr val="dk1"/>
                </a:solidFill>
              </a:defRPr>
            </a:lvl9pPr>
          </a:lstStyle>
          <a:p>
            <a:endParaRPr/>
          </a:p>
        </p:txBody>
      </p:sp>
    </p:spTree>
    <p:extLst>
      <p:ext uri="{BB962C8B-B14F-4D97-AF65-F5344CB8AC3E}">
        <p14:creationId xmlns:p14="http://schemas.microsoft.com/office/powerpoint/2010/main" val="284267876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23"/>
        <p:cNvGrpSpPr/>
        <p:nvPr/>
      </p:nvGrpSpPr>
      <p:grpSpPr>
        <a:xfrm>
          <a:off x="0" y="0"/>
          <a:ext cx="0" cy="0"/>
          <a:chOff x="0" y="0"/>
          <a:chExt cx="0" cy="0"/>
        </a:xfrm>
      </p:grpSpPr>
      <p:sp>
        <p:nvSpPr>
          <p:cNvPr id="24" name="Google Shape;24;p4"/>
          <p:cNvSpPr/>
          <p:nvPr/>
        </p:nvSpPr>
        <p:spPr>
          <a:xfrm>
            <a:off x="-50" y="4694825"/>
            <a:ext cx="9144000" cy="4617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nvGrpSpPr>
          <p:cNvPr id="25" name="Google Shape;25;p4"/>
          <p:cNvGrpSpPr/>
          <p:nvPr/>
        </p:nvGrpSpPr>
        <p:grpSpPr>
          <a:xfrm>
            <a:off x="-6325" y="233650"/>
            <a:ext cx="9150078" cy="75775"/>
            <a:chOff x="-6325" y="233650"/>
            <a:chExt cx="9121800" cy="75775"/>
          </a:xfrm>
        </p:grpSpPr>
        <p:cxnSp>
          <p:nvCxnSpPr>
            <p:cNvPr id="26" name="Google Shape;26;p4"/>
            <p:cNvCxnSpPr/>
            <p:nvPr/>
          </p:nvCxnSpPr>
          <p:spPr>
            <a:xfrm>
              <a:off x="-6325" y="233650"/>
              <a:ext cx="9121800" cy="0"/>
            </a:xfrm>
            <a:prstGeom prst="straightConnector1">
              <a:avLst/>
            </a:prstGeom>
            <a:noFill/>
            <a:ln w="9525" cap="flat" cmpd="sng">
              <a:solidFill>
                <a:schemeClr val="dk1"/>
              </a:solidFill>
              <a:prstDash val="solid"/>
              <a:round/>
              <a:headEnd type="none" w="med" len="med"/>
              <a:tailEnd type="none" w="med" len="med"/>
            </a:ln>
          </p:spPr>
        </p:cxnSp>
        <p:cxnSp>
          <p:nvCxnSpPr>
            <p:cNvPr id="27" name="Google Shape;27;p4"/>
            <p:cNvCxnSpPr/>
            <p:nvPr/>
          </p:nvCxnSpPr>
          <p:spPr>
            <a:xfrm>
              <a:off x="-6325" y="309425"/>
              <a:ext cx="9121800" cy="0"/>
            </a:xfrm>
            <a:prstGeom prst="straightConnector1">
              <a:avLst/>
            </a:prstGeom>
            <a:noFill/>
            <a:ln w="9525" cap="flat" cmpd="sng">
              <a:solidFill>
                <a:schemeClr val="dk1"/>
              </a:solidFill>
              <a:prstDash val="solid"/>
              <a:round/>
              <a:headEnd type="none" w="med" len="med"/>
              <a:tailEnd type="none" w="med" len="med"/>
            </a:ln>
          </p:spPr>
        </p:cxnSp>
      </p:grpSp>
      <p:pic>
        <p:nvPicPr>
          <p:cNvPr id="28" name="Google Shape;28;p4"/>
          <p:cNvPicPr preferRelativeResize="0"/>
          <p:nvPr/>
        </p:nvPicPr>
        <p:blipFill rotWithShape="1">
          <a:blip r:embed="rId2">
            <a:alphaModFix/>
          </a:blip>
          <a:srcRect t="33960" b="29718"/>
          <a:stretch/>
        </p:blipFill>
        <p:spPr>
          <a:xfrm>
            <a:off x="7802438" y="4527517"/>
            <a:ext cx="1256674" cy="456451"/>
          </a:xfrm>
          <a:prstGeom prst="rect">
            <a:avLst/>
          </a:prstGeom>
          <a:noFill/>
          <a:ln>
            <a:noFill/>
          </a:ln>
        </p:spPr>
      </p:pic>
      <p:sp>
        <p:nvSpPr>
          <p:cNvPr id="29" name="Google Shape;29;p4"/>
          <p:cNvSpPr txBox="1">
            <a:spLocks noGrp="1"/>
          </p:cNvSpPr>
          <p:nvPr>
            <p:ph type="title"/>
          </p:nvPr>
        </p:nvSpPr>
        <p:spPr>
          <a:xfrm>
            <a:off x="720000" y="539500"/>
            <a:ext cx="77040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
        <p:nvSpPr>
          <p:cNvPr id="30" name="Google Shape;30;p4"/>
          <p:cNvSpPr txBox="1">
            <a:spLocks noGrp="1"/>
          </p:cNvSpPr>
          <p:nvPr>
            <p:ph type="body" idx="1"/>
          </p:nvPr>
        </p:nvSpPr>
        <p:spPr>
          <a:xfrm>
            <a:off x="720000" y="1224350"/>
            <a:ext cx="7704000" cy="365700"/>
          </a:xfrm>
          <a:prstGeom prst="rect">
            <a:avLst/>
          </a:prstGeom>
        </p:spPr>
        <p:txBody>
          <a:bodyPr spcFirstLastPara="1" wrap="square" lIns="91425" tIns="91425" rIns="91425" bIns="91425" anchor="t" anchorCtr="0">
            <a:noAutofit/>
          </a:bodyPr>
          <a:lstStyle>
            <a:lvl1pPr marL="457200" lvl="0" indent="-317500" rtl="0">
              <a:spcBef>
                <a:spcPts val="0"/>
              </a:spcBef>
              <a:spcAft>
                <a:spcPts val="0"/>
              </a:spcAft>
              <a:buSzPts val="1400"/>
              <a:buChar char="●"/>
              <a:defRPr/>
            </a:lvl1pPr>
            <a:lvl2pPr marL="914400" lvl="1" indent="-304800" rtl="0">
              <a:spcBef>
                <a:spcPts val="0"/>
              </a:spcBef>
              <a:spcAft>
                <a:spcPts val="0"/>
              </a:spcAft>
              <a:buClr>
                <a:schemeClr val="lt1"/>
              </a:buClr>
              <a:buSzPts val="1200"/>
              <a:buChar char="○"/>
              <a:defRPr/>
            </a:lvl2pPr>
            <a:lvl3pPr marL="1371600" lvl="2" indent="-304800" rtl="0">
              <a:lnSpc>
                <a:spcPct val="115000"/>
              </a:lnSpc>
              <a:spcBef>
                <a:spcPts val="0"/>
              </a:spcBef>
              <a:spcAft>
                <a:spcPts val="0"/>
              </a:spcAft>
              <a:buSzPts val="1200"/>
              <a:buFont typeface="Nunito Light"/>
              <a:buChar char="■"/>
              <a:defRPr/>
            </a:lvl3pPr>
            <a:lvl4pPr marL="1828800" lvl="3" indent="-304800" rtl="0">
              <a:lnSpc>
                <a:spcPct val="115000"/>
              </a:lnSpc>
              <a:spcBef>
                <a:spcPts val="0"/>
              </a:spcBef>
              <a:spcAft>
                <a:spcPts val="0"/>
              </a:spcAft>
              <a:buSzPts val="1200"/>
              <a:buFont typeface="Nunito Light"/>
              <a:buChar char="●"/>
              <a:defRPr/>
            </a:lvl4pPr>
            <a:lvl5pPr marL="2286000" lvl="4" indent="-304800" rtl="0">
              <a:lnSpc>
                <a:spcPct val="115000"/>
              </a:lnSpc>
              <a:spcBef>
                <a:spcPts val="0"/>
              </a:spcBef>
              <a:spcAft>
                <a:spcPts val="0"/>
              </a:spcAft>
              <a:buSzPts val="1200"/>
              <a:buFont typeface="Nunito Light"/>
              <a:buChar char="○"/>
              <a:defRPr/>
            </a:lvl5pPr>
            <a:lvl6pPr marL="2743200" lvl="5" indent="-304800" rtl="0">
              <a:lnSpc>
                <a:spcPct val="115000"/>
              </a:lnSpc>
              <a:spcBef>
                <a:spcPts val="0"/>
              </a:spcBef>
              <a:spcAft>
                <a:spcPts val="0"/>
              </a:spcAft>
              <a:buSzPts val="1200"/>
              <a:buFont typeface="Nunito Light"/>
              <a:buChar char="■"/>
              <a:defRPr/>
            </a:lvl6pPr>
            <a:lvl7pPr marL="3200400" lvl="6" indent="-304800" rtl="0">
              <a:lnSpc>
                <a:spcPct val="115000"/>
              </a:lnSpc>
              <a:spcBef>
                <a:spcPts val="0"/>
              </a:spcBef>
              <a:spcAft>
                <a:spcPts val="0"/>
              </a:spcAft>
              <a:buSzPts val="1200"/>
              <a:buFont typeface="Nunito Light"/>
              <a:buChar char="●"/>
              <a:defRPr/>
            </a:lvl7pPr>
            <a:lvl8pPr marL="3657600" lvl="7" indent="-304800" rtl="0">
              <a:lnSpc>
                <a:spcPct val="115000"/>
              </a:lnSpc>
              <a:spcBef>
                <a:spcPts val="0"/>
              </a:spcBef>
              <a:spcAft>
                <a:spcPts val="0"/>
              </a:spcAft>
              <a:buSzPts val="1200"/>
              <a:buFont typeface="Nunito Light"/>
              <a:buChar char="○"/>
              <a:defRPr/>
            </a:lvl8pPr>
            <a:lvl9pPr marL="4114800" lvl="8" indent="-304800" rtl="0">
              <a:lnSpc>
                <a:spcPct val="115000"/>
              </a:lnSpc>
              <a:spcBef>
                <a:spcPts val="0"/>
              </a:spcBef>
              <a:spcAft>
                <a:spcPts val="0"/>
              </a:spcAft>
              <a:buSzPts val="1200"/>
              <a:buFont typeface="Nunito Light"/>
              <a:buChar char="■"/>
              <a:defRPr/>
            </a:lvl9pPr>
          </a:lstStyle>
          <a:p>
            <a:endParaRPr/>
          </a:p>
        </p:txBody>
      </p:sp>
    </p:spTree>
    <p:extLst>
      <p:ext uri="{BB962C8B-B14F-4D97-AF65-F5344CB8AC3E}">
        <p14:creationId xmlns:p14="http://schemas.microsoft.com/office/powerpoint/2010/main" val="202077731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two columns" type="twoColTx">
  <p:cSld name="Title and two columns">
    <p:spTree>
      <p:nvGrpSpPr>
        <p:cNvPr id="1" name="Shape 31"/>
        <p:cNvGrpSpPr/>
        <p:nvPr/>
      </p:nvGrpSpPr>
      <p:grpSpPr>
        <a:xfrm>
          <a:off x="0" y="0"/>
          <a:ext cx="0" cy="0"/>
          <a:chOff x="0" y="0"/>
          <a:chExt cx="0" cy="0"/>
        </a:xfrm>
      </p:grpSpPr>
      <p:sp>
        <p:nvSpPr>
          <p:cNvPr id="32" name="Google Shape;32;p5"/>
          <p:cNvSpPr/>
          <p:nvPr/>
        </p:nvSpPr>
        <p:spPr>
          <a:xfrm>
            <a:off x="-50" y="4694825"/>
            <a:ext cx="9144000" cy="4617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nvGrpSpPr>
          <p:cNvPr id="33" name="Google Shape;33;p5"/>
          <p:cNvGrpSpPr/>
          <p:nvPr/>
        </p:nvGrpSpPr>
        <p:grpSpPr>
          <a:xfrm>
            <a:off x="-6325" y="233650"/>
            <a:ext cx="9150078" cy="75775"/>
            <a:chOff x="-6325" y="233650"/>
            <a:chExt cx="9121800" cy="75775"/>
          </a:xfrm>
        </p:grpSpPr>
        <p:cxnSp>
          <p:nvCxnSpPr>
            <p:cNvPr id="34" name="Google Shape;34;p5"/>
            <p:cNvCxnSpPr/>
            <p:nvPr/>
          </p:nvCxnSpPr>
          <p:spPr>
            <a:xfrm>
              <a:off x="-6325" y="233650"/>
              <a:ext cx="9121800" cy="0"/>
            </a:xfrm>
            <a:prstGeom prst="straightConnector1">
              <a:avLst/>
            </a:prstGeom>
            <a:noFill/>
            <a:ln w="9525" cap="flat" cmpd="sng">
              <a:solidFill>
                <a:schemeClr val="dk1"/>
              </a:solidFill>
              <a:prstDash val="solid"/>
              <a:round/>
              <a:headEnd type="none" w="med" len="med"/>
              <a:tailEnd type="none" w="med" len="med"/>
            </a:ln>
          </p:spPr>
        </p:cxnSp>
        <p:cxnSp>
          <p:nvCxnSpPr>
            <p:cNvPr id="35" name="Google Shape;35;p5"/>
            <p:cNvCxnSpPr/>
            <p:nvPr/>
          </p:nvCxnSpPr>
          <p:spPr>
            <a:xfrm>
              <a:off x="-6325" y="309425"/>
              <a:ext cx="9121800" cy="0"/>
            </a:xfrm>
            <a:prstGeom prst="straightConnector1">
              <a:avLst/>
            </a:prstGeom>
            <a:noFill/>
            <a:ln w="9525" cap="flat" cmpd="sng">
              <a:solidFill>
                <a:schemeClr val="dk1"/>
              </a:solidFill>
              <a:prstDash val="solid"/>
              <a:round/>
              <a:headEnd type="none" w="med" len="med"/>
              <a:tailEnd type="none" w="med" len="med"/>
            </a:ln>
          </p:spPr>
        </p:cxnSp>
      </p:grpSp>
      <p:grpSp>
        <p:nvGrpSpPr>
          <p:cNvPr id="36" name="Google Shape;36;p5"/>
          <p:cNvGrpSpPr/>
          <p:nvPr/>
        </p:nvGrpSpPr>
        <p:grpSpPr>
          <a:xfrm>
            <a:off x="80600" y="3986746"/>
            <a:ext cx="9026766" cy="1024879"/>
            <a:chOff x="80600" y="3986746"/>
            <a:chExt cx="9026766" cy="1024879"/>
          </a:xfrm>
        </p:grpSpPr>
        <p:pic>
          <p:nvPicPr>
            <p:cNvPr id="37" name="Google Shape;37;p5"/>
            <p:cNvPicPr preferRelativeResize="0"/>
            <p:nvPr/>
          </p:nvPicPr>
          <p:blipFill rotWithShape="1">
            <a:blip r:embed="rId2">
              <a:alphaModFix/>
            </a:blip>
            <a:srcRect l="12792" t="28354" r="12792" b="28354"/>
            <a:stretch/>
          </p:blipFill>
          <p:spPr>
            <a:xfrm>
              <a:off x="80600" y="4544200"/>
              <a:ext cx="790900" cy="460099"/>
            </a:xfrm>
            <a:prstGeom prst="rect">
              <a:avLst/>
            </a:prstGeom>
            <a:noFill/>
            <a:ln>
              <a:noFill/>
            </a:ln>
            <a:effectLst>
              <a:outerShdw blurRad="57150" dist="19050" dir="5400000" algn="bl" rotWithShape="0">
                <a:schemeClr val="dk1">
                  <a:alpha val="50000"/>
                </a:schemeClr>
              </a:outerShdw>
            </a:effectLst>
          </p:spPr>
        </p:pic>
        <p:pic>
          <p:nvPicPr>
            <p:cNvPr id="38" name="Google Shape;38;p5"/>
            <p:cNvPicPr preferRelativeResize="0"/>
            <p:nvPr/>
          </p:nvPicPr>
          <p:blipFill rotWithShape="1">
            <a:blip r:embed="rId3">
              <a:alphaModFix/>
            </a:blip>
            <a:srcRect l="15815" t="6405" r="15808" b="4996"/>
            <a:stretch/>
          </p:blipFill>
          <p:spPr>
            <a:xfrm>
              <a:off x="8316465" y="3986746"/>
              <a:ext cx="790900" cy="1024879"/>
            </a:xfrm>
            <a:prstGeom prst="rect">
              <a:avLst/>
            </a:prstGeom>
            <a:noFill/>
            <a:ln>
              <a:noFill/>
            </a:ln>
            <a:effectLst>
              <a:outerShdw blurRad="57150" dist="19050" dir="5400000" algn="bl" rotWithShape="0">
                <a:srgbClr val="000000">
                  <a:alpha val="50000"/>
                </a:srgbClr>
              </a:outerShdw>
            </a:effectLst>
          </p:spPr>
        </p:pic>
      </p:grpSp>
      <p:sp>
        <p:nvSpPr>
          <p:cNvPr id="39" name="Google Shape;39;p5"/>
          <p:cNvSpPr txBox="1">
            <a:spLocks noGrp="1"/>
          </p:cNvSpPr>
          <p:nvPr>
            <p:ph type="title"/>
          </p:nvPr>
        </p:nvSpPr>
        <p:spPr>
          <a:xfrm>
            <a:off x="720000" y="539500"/>
            <a:ext cx="77040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
        <p:nvSpPr>
          <p:cNvPr id="40" name="Google Shape;40;p5"/>
          <p:cNvSpPr txBox="1">
            <a:spLocks noGrp="1"/>
          </p:cNvSpPr>
          <p:nvPr>
            <p:ph type="subTitle" idx="1"/>
          </p:nvPr>
        </p:nvSpPr>
        <p:spPr>
          <a:xfrm>
            <a:off x="4634875" y="1900278"/>
            <a:ext cx="3789000" cy="2583600"/>
          </a:xfrm>
          <a:prstGeom prst="rect">
            <a:avLst/>
          </a:prstGeom>
        </p:spPr>
        <p:txBody>
          <a:bodyPr spcFirstLastPara="1" wrap="square" lIns="91425" tIns="91425" rIns="91425" bIns="91425" anchor="t" anchorCtr="0">
            <a:noAutofit/>
          </a:bodyPr>
          <a:lstStyle>
            <a:lvl1pPr lvl="0" rtl="0">
              <a:lnSpc>
                <a:spcPct val="115000"/>
              </a:lnSpc>
              <a:spcBef>
                <a:spcPts val="0"/>
              </a:spcBef>
              <a:spcAft>
                <a:spcPts val="0"/>
              </a:spcAft>
              <a:buSzPts val="1400"/>
              <a:buChar char="●"/>
              <a:defRPr b="0"/>
            </a:lvl1pPr>
            <a:lvl2pPr lvl="1" algn="ctr" rtl="0">
              <a:lnSpc>
                <a:spcPct val="115000"/>
              </a:lnSpc>
              <a:spcBef>
                <a:spcPts val="0"/>
              </a:spcBef>
              <a:spcAft>
                <a:spcPts val="0"/>
              </a:spcAft>
              <a:buSzPts val="1400"/>
              <a:buChar char="○"/>
              <a:defRPr/>
            </a:lvl2pPr>
            <a:lvl3pPr lvl="2" algn="ctr" rtl="0">
              <a:lnSpc>
                <a:spcPct val="115000"/>
              </a:lnSpc>
              <a:spcBef>
                <a:spcPts val="0"/>
              </a:spcBef>
              <a:spcAft>
                <a:spcPts val="0"/>
              </a:spcAft>
              <a:buSzPts val="1400"/>
              <a:buChar char="■"/>
              <a:defRPr/>
            </a:lvl3pPr>
            <a:lvl4pPr lvl="3" algn="ctr" rtl="0">
              <a:lnSpc>
                <a:spcPct val="115000"/>
              </a:lnSpc>
              <a:spcBef>
                <a:spcPts val="0"/>
              </a:spcBef>
              <a:spcAft>
                <a:spcPts val="0"/>
              </a:spcAft>
              <a:buSzPts val="1400"/>
              <a:buChar char="●"/>
              <a:defRPr/>
            </a:lvl4pPr>
            <a:lvl5pPr lvl="4" algn="ctr" rtl="0">
              <a:lnSpc>
                <a:spcPct val="115000"/>
              </a:lnSpc>
              <a:spcBef>
                <a:spcPts val="0"/>
              </a:spcBef>
              <a:spcAft>
                <a:spcPts val="0"/>
              </a:spcAft>
              <a:buSzPts val="1400"/>
              <a:buChar char="○"/>
              <a:defRPr/>
            </a:lvl5pPr>
            <a:lvl6pPr lvl="5" algn="ctr" rtl="0">
              <a:lnSpc>
                <a:spcPct val="115000"/>
              </a:lnSpc>
              <a:spcBef>
                <a:spcPts val="0"/>
              </a:spcBef>
              <a:spcAft>
                <a:spcPts val="0"/>
              </a:spcAft>
              <a:buSzPts val="1400"/>
              <a:buChar char="■"/>
              <a:defRPr/>
            </a:lvl6pPr>
            <a:lvl7pPr lvl="6" algn="ctr" rtl="0">
              <a:lnSpc>
                <a:spcPct val="115000"/>
              </a:lnSpc>
              <a:spcBef>
                <a:spcPts val="0"/>
              </a:spcBef>
              <a:spcAft>
                <a:spcPts val="0"/>
              </a:spcAft>
              <a:buSzPts val="1400"/>
              <a:buChar char="●"/>
              <a:defRPr/>
            </a:lvl7pPr>
            <a:lvl8pPr lvl="7" algn="ctr" rtl="0">
              <a:lnSpc>
                <a:spcPct val="115000"/>
              </a:lnSpc>
              <a:spcBef>
                <a:spcPts val="0"/>
              </a:spcBef>
              <a:spcAft>
                <a:spcPts val="0"/>
              </a:spcAft>
              <a:buSzPts val="1400"/>
              <a:buChar char="○"/>
              <a:defRPr/>
            </a:lvl8pPr>
            <a:lvl9pPr lvl="8" algn="ctr" rtl="0">
              <a:lnSpc>
                <a:spcPct val="115000"/>
              </a:lnSpc>
              <a:spcBef>
                <a:spcPts val="0"/>
              </a:spcBef>
              <a:spcAft>
                <a:spcPts val="0"/>
              </a:spcAft>
              <a:buSzPts val="1400"/>
              <a:buChar char="■"/>
              <a:defRPr/>
            </a:lvl9pPr>
          </a:lstStyle>
          <a:p>
            <a:endParaRPr/>
          </a:p>
        </p:txBody>
      </p:sp>
      <p:sp>
        <p:nvSpPr>
          <p:cNvPr id="41" name="Google Shape;41;p5"/>
          <p:cNvSpPr txBox="1">
            <a:spLocks noGrp="1"/>
          </p:cNvSpPr>
          <p:nvPr>
            <p:ph type="subTitle" idx="2"/>
          </p:nvPr>
        </p:nvSpPr>
        <p:spPr>
          <a:xfrm>
            <a:off x="720000" y="1900278"/>
            <a:ext cx="3789000" cy="2583600"/>
          </a:xfrm>
          <a:prstGeom prst="rect">
            <a:avLst/>
          </a:prstGeom>
        </p:spPr>
        <p:txBody>
          <a:bodyPr spcFirstLastPara="1" wrap="square" lIns="91425" tIns="91425" rIns="91425" bIns="91425" anchor="t" anchorCtr="0">
            <a:noAutofit/>
          </a:bodyPr>
          <a:lstStyle>
            <a:lvl1pPr lvl="0" rtl="0">
              <a:lnSpc>
                <a:spcPct val="115000"/>
              </a:lnSpc>
              <a:spcBef>
                <a:spcPts val="0"/>
              </a:spcBef>
              <a:spcAft>
                <a:spcPts val="0"/>
              </a:spcAft>
              <a:buSzPts val="1400"/>
              <a:buChar char="●"/>
              <a:defRPr b="0"/>
            </a:lvl1pPr>
            <a:lvl2pPr lvl="1" algn="ctr" rtl="0">
              <a:lnSpc>
                <a:spcPct val="115000"/>
              </a:lnSpc>
              <a:spcBef>
                <a:spcPts val="0"/>
              </a:spcBef>
              <a:spcAft>
                <a:spcPts val="0"/>
              </a:spcAft>
              <a:buSzPts val="1400"/>
              <a:buChar char="○"/>
              <a:defRPr/>
            </a:lvl2pPr>
            <a:lvl3pPr lvl="2" algn="ctr" rtl="0">
              <a:lnSpc>
                <a:spcPct val="115000"/>
              </a:lnSpc>
              <a:spcBef>
                <a:spcPts val="0"/>
              </a:spcBef>
              <a:spcAft>
                <a:spcPts val="0"/>
              </a:spcAft>
              <a:buSzPts val="1400"/>
              <a:buChar char="■"/>
              <a:defRPr/>
            </a:lvl3pPr>
            <a:lvl4pPr lvl="3" algn="ctr" rtl="0">
              <a:lnSpc>
                <a:spcPct val="115000"/>
              </a:lnSpc>
              <a:spcBef>
                <a:spcPts val="0"/>
              </a:spcBef>
              <a:spcAft>
                <a:spcPts val="0"/>
              </a:spcAft>
              <a:buSzPts val="1400"/>
              <a:buChar char="●"/>
              <a:defRPr/>
            </a:lvl4pPr>
            <a:lvl5pPr lvl="4" algn="ctr" rtl="0">
              <a:lnSpc>
                <a:spcPct val="115000"/>
              </a:lnSpc>
              <a:spcBef>
                <a:spcPts val="0"/>
              </a:spcBef>
              <a:spcAft>
                <a:spcPts val="0"/>
              </a:spcAft>
              <a:buSzPts val="1400"/>
              <a:buChar char="○"/>
              <a:defRPr/>
            </a:lvl5pPr>
            <a:lvl6pPr lvl="5" algn="ctr" rtl="0">
              <a:lnSpc>
                <a:spcPct val="115000"/>
              </a:lnSpc>
              <a:spcBef>
                <a:spcPts val="0"/>
              </a:spcBef>
              <a:spcAft>
                <a:spcPts val="0"/>
              </a:spcAft>
              <a:buSzPts val="1400"/>
              <a:buChar char="■"/>
              <a:defRPr/>
            </a:lvl6pPr>
            <a:lvl7pPr lvl="6" algn="ctr" rtl="0">
              <a:lnSpc>
                <a:spcPct val="115000"/>
              </a:lnSpc>
              <a:spcBef>
                <a:spcPts val="0"/>
              </a:spcBef>
              <a:spcAft>
                <a:spcPts val="0"/>
              </a:spcAft>
              <a:buSzPts val="1400"/>
              <a:buChar char="●"/>
              <a:defRPr/>
            </a:lvl7pPr>
            <a:lvl8pPr lvl="7" algn="ctr" rtl="0">
              <a:lnSpc>
                <a:spcPct val="115000"/>
              </a:lnSpc>
              <a:spcBef>
                <a:spcPts val="0"/>
              </a:spcBef>
              <a:spcAft>
                <a:spcPts val="0"/>
              </a:spcAft>
              <a:buSzPts val="1400"/>
              <a:buChar char="○"/>
              <a:defRPr/>
            </a:lvl8pPr>
            <a:lvl9pPr lvl="8" algn="ctr" rtl="0">
              <a:lnSpc>
                <a:spcPct val="115000"/>
              </a:lnSpc>
              <a:spcBef>
                <a:spcPts val="0"/>
              </a:spcBef>
              <a:spcAft>
                <a:spcPts val="0"/>
              </a:spcAft>
              <a:buSzPts val="1400"/>
              <a:buChar char="■"/>
              <a:defRPr/>
            </a:lvl9pPr>
          </a:lstStyle>
          <a:p>
            <a:endParaRPr/>
          </a:p>
        </p:txBody>
      </p:sp>
      <p:sp>
        <p:nvSpPr>
          <p:cNvPr id="42" name="Google Shape;42;p5"/>
          <p:cNvSpPr txBox="1">
            <a:spLocks noGrp="1"/>
          </p:cNvSpPr>
          <p:nvPr>
            <p:ph type="subTitle" idx="3"/>
          </p:nvPr>
        </p:nvSpPr>
        <p:spPr>
          <a:xfrm>
            <a:off x="720000" y="1474303"/>
            <a:ext cx="3789000" cy="502800"/>
          </a:xfrm>
          <a:prstGeom prst="rect">
            <a:avLst/>
          </a:prstGeom>
        </p:spPr>
        <p:txBody>
          <a:bodyPr spcFirstLastPara="1" wrap="square" lIns="91425" tIns="91425" rIns="91425" bIns="91425" anchor="b" anchorCtr="0">
            <a:noAutofit/>
          </a:bodyPr>
          <a:lstStyle>
            <a:lvl1pPr lvl="0">
              <a:lnSpc>
                <a:spcPct val="115000"/>
              </a:lnSpc>
              <a:spcBef>
                <a:spcPts val="0"/>
              </a:spcBef>
              <a:spcAft>
                <a:spcPts val="0"/>
              </a:spcAft>
              <a:buSzPts val="2000"/>
              <a:buFont typeface="Fjalla One"/>
              <a:buNone/>
              <a:defRPr sz="2000" b="1">
                <a:latin typeface="Fjalla One"/>
                <a:ea typeface="Fjalla One"/>
                <a:cs typeface="Fjalla One"/>
                <a:sym typeface="Fjalla One"/>
              </a:defRPr>
            </a:lvl1pPr>
            <a:lvl2pPr lvl="1">
              <a:lnSpc>
                <a:spcPct val="115000"/>
              </a:lnSpc>
              <a:spcBef>
                <a:spcPts val="0"/>
              </a:spcBef>
              <a:spcAft>
                <a:spcPts val="0"/>
              </a:spcAft>
              <a:buSzPts val="2000"/>
              <a:buFont typeface="Fjalla One"/>
              <a:buNone/>
              <a:defRPr sz="2000" b="1">
                <a:latin typeface="Fjalla One"/>
                <a:ea typeface="Fjalla One"/>
                <a:cs typeface="Fjalla One"/>
                <a:sym typeface="Fjalla One"/>
              </a:defRPr>
            </a:lvl2pPr>
            <a:lvl3pPr lvl="2">
              <a:lnSpc>
                <a:spcPct val="115000"/>
              </a:lnSpc>
              <a:spcBef>
                <a:spcPts val="0"/>
              </a:spcBef>
              <a:spcAft>
                <a:spcPts val="0"/>
              </a:spcAft>
              <a:buSzPts val="2000"/>
              <a:buFont typeface="Fjalla One"/>
              <a:buNone/>
              <a:defRPr sz="2000" b="1">
                <a:latin typeface="Fjalla One"/>
                <a:ea typeface="Fjalla One"/>
                <a:cs typeface="Fjalla One"/>
                <a:sym typeface="Fjalla One"/>
              </a:defRPr>
            </a:lvl3pPr>
            <a:lvl4pPr lvl="3">
              <a:lnSpc>
                <a:spcPct val="115000"/>
              </a:lnSpc>
              <a:spcBef>
                <a:spcPts val="0"/>
              </a:spcBef>
              <a:spcAft>
                <a:spcPts val="0"/>
              </a:spcAft>
              <a:buSzPts val="2000"/>
              <a:buFont typeface="Fjalla One"/>
              <a:buNone/>
              <a:defRPr sz="2000" b="1">
                <a:latin typeface="Fjalla One"/>
                <a:ea typeface="Fjalla One"/>
                <a:cs typeface="Fjalla One"/>
                <a:sym typeface="Fjalla One"/>
              </a:defRPr>
            </a:lvl4pPr>
            <a:lvl5pPr lvl="4">
              <a:lnSpc>
                <a:spcPct val="115000"/>
              </a:lnSpc>
              <a:spcBef>
                <a:spcPts val="0"/>
              </a:spcBef>
              <a:spcAft>
                <a:spcPts val="0"/>
              </a:spcAft>
              <a:buSzPts val="2000"/>
              <a:buFont typeface="Fjalla One"/>
              <a:buNone/>
              <a:defRPr sz="2000" b="1">
                <a:latin typeface="Fjalla One"/>
                <a:ea typeface="Fjalla One"/>
                <a:cs typeface="Fjalla One"/>
                <a:sym typeface="Fjalla One"/>
              </a:defRPr>
            </a:lvl5pPr>
            <a:lvl6pPr lvl="5">
              <a:lnSpc>
                <a:spcPct val="115000"/>
              </a:lnSpc>
              <a:spcBef>
                <a:spcPts val="0"/>
              </a:spcBef>
              <a:spcAft>
                <a:spcPts val="0"/>
              </a:spcAft>
              <a:buSzPts val="2000"/>
              <a:buFont typeface="Fjalla One"/>
              <a:buNone/>
              <a:defRPr sz="2000" b="1">
                <a:latin typeface="Fjalla One"/>
                <a:ea typeface="Fjalla One"/>
                <a:cs typeface="Fjalla One"/>
                <a:sym typeface="Fjalla One"/>
              </a:defRPr>
            </a:lvl6pPr>
            <a:lvl7pPr lvl="6">
              <a:lnSpc>
                <a:spcPct val="115000"/>
              </a:lnSpc>
              <a:spcBef>
                <a:spcPts val="0"/>
              </a:spcBef>
              <a:spcAft>
                <a:spcPts val="0"/>
              </a:spcAft>
              <a:buSzPts val="2000"/>
              <a:buFont typeface="Fjalla One"/>
              <a:buNone/>
              <a:defRPr sz="2000" b="1">
                <a:latin typeface="Fjalla One"/>
                <a:ea typeface="Fjalla One"/>
                <a:cs typeface="Fjalla One"/>
                <a:sym typeface="Fjalla One"/>
              </a:defRPr>
            </a:lvl7pPr>
            <a:lvl8pPr lvl="7">
              <a:lnSpc>
                <a:spcPct val="115000"/>
              </a:lnSpc>
              <a:spcBef>
                <a:spcPts val="0"/>
              </a:spcBef>
              <a:spcAft>
                <a:spcPts val="0"/>
              </a:spcAft>
              <a:buSzPts val="2000"/>
              <a:buFont typeface="Fjalla One"/>
              <a:buNone/>
              <a:defRPr sz="2000" b="1">
                <a:latin typeface="Fjalla One"/>
                <a:ea typeface="Fjalla One"/>
                <a:cs typeface="Fjalla One"/>
                <a:sym typeface="Fjalla One"/>
              </a:defRPr>
            </a:lvl8pPr>
            <a:lvl9pPr lvl="8">
              <a:lnSpc>
                <a:spcPct val="115000"/>
              </a:lnSpc>
              <a:spcBef>
                <a:spcPts val="0"/>
              </a:spcBef>
              <a:spcAft>
                <a:spcPts val="0"/>
              </a:spcAft>
              <a:buSzPts val="2000"/>
              <a:buFont typeface="Fjalla One"/>
              <a:buNone/>
              <a:defRPr sz="2000" b="1">
                <a:latin typeface="Fjalla One"/>
                <a:ea typeface="Fjalla One"/>
                <a:cs typeface="Fjalla One"/>
                <a:sym typeface="Fjalla One"/>
              </a:defRPr>
            </a:lvl9pPr>
          </a:lstStyle>
          <a:p>
            <a:endParaRPr/>
          </a:p>
        </p:txBody>
      </p:sp>
      <p:sp>
        <p:nvSpPr>
          <p:cNvPr id="43" name="Google Shape;43;p5"/>
          <p:cNvSpPr txBox="1">
            <a:spLocks noGrp="1"/>
          </p:cNvSpPr>
          <p:nvPr>
            <p:ph type="subTitle" idx="4"/>
          </p:nvPr>
        </p:nvSpPr>
        <p:spPr>
          <a:xfrm>
            <a:off x="4634875" y="1474303"/>
            <a:ext cx="3789000" cy="502800"/>
          </a:xfrm>
          <a:prstGeom prst="rect">
            <a:avLst/>
          </a:prstGeom>
        </p:spPr>
        <p:txBody>
          <a:bodyPr spcFirstLastPara="1" wrap="square" lIns="91425" tIns="91425" rIns="91425" bIns="91425" anchor="b" anchorCtr="0">
            <a:noAutofit/>
          </a:bodyPr>
          <a:lstStyle>
            <a:lvl1pPr lvl="0" rtl="0">
              <a:lnSpc>
                <a:spcPct val="115000"/>
              </a:lnSpc>
              <a:spcBef>
                <a:spcPts val="0"/>
              </a:spcBef>
              <a:spcAft>
                <a:spcPts val="0"/>
              </a:spcAft>
              <a:buSzPts val="2000"/>
              <a:buFont typeface="Fjalla One"/>
              <a:buNone/>
              <a:defRPr sz="2000" b="1">
                <a:latin typeface="Fjalla One"/>
                <a:ea typeface="Fjalla One"/>
                <a:cs typeface="Fjalla One"/>
                <a:sym typeface="Fjalla One"/>
              </a:defRPr>
            </a:lvl1pPr>
            <a:lvl2pPr lvl="1" rtl="0">
              <a:lnSpc>
                <a:spcPct val="115000"/>
              </a:lnSpc>
              <a:spcBef>
                <a:spcPts val="0"/>
              </a:spcBef>
              <a:spcAft>
                <a:spcPts val="0"/>
              </a:spcAft>
              <a:buSzPts val="2000"/>
              <a:buFont typeface="Fjalla One"/>
              <a:buNone/>
              <a:defRPr sz="2000" b="1">
                <a:latin typeface="Fjalla One"/>
                <a:ea typeface="Fjalla One"/>
                <a:cs typeface="Fjalla One"/>
                <a:sym typeface="Fjalla One"/>
              </a:defRPr>
            </a:lvl2pPr>
            <a:lvl3pPr lvl="2" rtl="0">
              <a:lnSpc>
                <a:spcPct val="115000"/>
              </a:lnSpc>
              <a:spcBef>
                <a:spcPts val="0"/>
              </a:spcBef>
              <a:spcAft>
                <a:spcPts val="0"/>
              </a:spcAft>
              <a:buSzPts val="2000"/>
              <a:buFont typeface="Fjalla One"/>
              <a:buNone/>
              <a:defRPr sz="2000" b="1">
                <a:latin typeface="Fjalla One"/>
                <a:ea typeface="Fjalla One"/>
                <a:cs typeface="Fjalla One"/>
                <a:sym typeface="Fjalla One"/>
              </a:defRPr>
            </a:lvl3pPr>
            <a:lvl4pPr lvl="3" rtl="0">
              <a:lnSpc>
                <a:spcPct val="115000"/>
              </a:lnSpc>
              <a:spcBef>
                <a:spcPts val="0"/>
              </a:spcBef>
              <a:spcAft>
                <a:spcPts val="0"/>
              </a:spcAft>
              <a:buSzPts val="2000"/>
              <a:buFont typeface="Fjalla One"/>
              <a:buNone/>
              <a:defRPr sz="2000" b="1">
                <a:latin typeface="Fjalla One"/>
                <a:ea typeface="Fjalla One"/>
                <a:cs typeface="Fjalla One"/>
                <a:sym typeface="Fjalla One"/>
              </a:defRPr>
            </a:lvl4pPr>
            <a:lvl5pPr lvl="4" rtl="0">
              <a:lnSpc>
                <a:spcPct val="115000"/>
              </a:lnSpc>
              <a:spcBef>
                <a:spcPts val="0"/>
              </a:spcBef>
              <a:spcAft>
                <a:spcPts val="0"/>
              </a:spcAft>
              <a:buSzPts val="2000"/>
              <a:buFont typeface="Fjalla One"/>
              <a:buNone/>
              <a:defRPr sz="2000" b="1">
                <a:latin typeface="Fjalla One"/>
                <a:ea typeface="Fjalla One"/>
                <a:cs typeface="Fjalla One"/>
                <a:sym typeface="Fjalla One"/>
              </a:defRPr>
            </a:lvl5pPr>
            <a:lvl6pPr lvl="5" rtl="0">
              <a:lnSpc>
                <a:spcPct val="115000"/>
              </a:lnSpc>
              <a:spcBef>
                <a:spcPts val="0"/>
              </a:spcBef>
              <a:spcAft>
                <a:spcPts val="0"/>
              </a:spcAft>
              <a:buSzPts val="2000"/>
              <a:buFont typeface="Fjalla One"/>
              <a:buNone/>
              <a:defRPr sz="2000" b="1">
                <a:latin typeface="Fjalla One"/>
                <a:ea typeface="Fjalla One"/>
                <a:cs typeface="Fjalla One"/>
                <a:sym typeface="Fjalla One"/>
              </a:defRPr>
            </a:lvl6pPr>
            <a:lvl7pPr lvl="6" rtl="0">
              <a:lnSpc>
                <a:spcPct val="115000"/>
              </a:lnSpc>
              <a:spcBef>
                <a:spcPts val="0"/>
              </a:spcBef>
              <a:spcAft>
                <a:spcPts val="0"/>
              </a:spcAft>
              <a:buSzPts val="2000"/>
              <a:buFont typeface="Fjalla One"/>
              <a:buNone/>
              <a:defRPr sz="2000" b="1">
                <a:latin typeface="Fjalla One"/>
                <a:ea typeface="Fjalla One"/>
                <a:cs typeface="Fjalla One"/>
                <a:sym typeface="Fjalla One"/>
              </a:defRPr>
            </a:lvl7pPr>
            <a:lvl8pPr lvl="7" rtl="0">
              <a:lnSpc>
                <a:spcPct val="115000"/>
              </a:lnSpc>
              <a:spcBef>
                <a:spcPts val="0"/>
              </a:spcBef>
              <a:spcAft>
                <a:spcPts val="0"/>
              </a:spcAft>
              <a:buSzPts val="2000"/>
              <a:buFont typeface="Fjalla One"/>
              <a:buNone/>
              <a:defRPr sz="2000" b="1">
                <a:latin typeface="Fjalla One"/>
                <a:ea typeface="Fjalla One"/>
                <a:cs typeface="Fjalla One"/>
                <a:sym typeface="Fjalla One"/>
              </a:defRPr>
            </a:lvl8pPr>
            <a:lvl9pPr lvl="8" rtl="0">
              <a:lnSpc>
                <a:spcPct val="115000"/>
              </a:lnSpc>
              <a:spcBef>
                <a:spcPts val="0"/>
              </a:spcBef>
              <a:spcAft>
                <a:spcPts val="0"/>
              </a:spcAft>
              <a:buSzPts val="2000"/>
              <a:buFont typeface="Fjalla One"/>
              <a:buNone/>
              <a:defRPr sz="2000" b="1">
                <a:latin typeface="Fjalla One"/>
                <a:ea typeface="Fjalla One"/>
                <a:cs typeface="Fjalla One"/>
                <a:sym typeface="Fjalla One"/>
              </a:defRPr>
            </a:lvl9pPr>
          </a:lstStyle>
          <a:p>
            <a:endParaRPr/>
          </a:p>
        </p:txBody>
      </p:sp>
    </p:spTree>
    <p:extLst>
      <p:ext uri="{BB962C8B-B14F-4D97-AF65-F5344CB8AC3E}">
        <p14:creationId xmlns:p14="http://schemas.microsoft.com/office/powerpoint/2010/main" val="198993261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44"/>
        <p:cNvGrpSpPr/>
        <p:nvPr/>
      </p:nvGrpSpPr>
      <p:grpSpPr>
        <a:xfrm>
          <a:off x="0" y="0"/>
          <a:ext cx="0" cy="0"/>
          <a:chOff x="0" y="0"/>
          <a:chExt cx="0" cy="0"/>
        </a:xfrm>
      </p:grpSpPr>
      <p:sp>
        <p:nvSpPr>
          <p:cNvPr id="45" name="Google Shape;45;p6"/>
          <p:cNvSpPr/>
          <p:nvPr/>
        </p:nvSpPr>
        <p:spPr>
          <a:xfrm>
            <a:off x="-50" y="4694825"/>
            <a:ext cx="9144000" cy="4617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nvGrpSpPr>
          <p:cNvPr id="46" name="Google Shape;46;p6"/>
          <p:cNvGrpSpPr/>
          <p:nvPr/>
        </p:nvGrpSpPr>
        <p:grpSpPr>
          <a:xfrm>
            <a:off x="-6325" y="233650"/>
            <a:ext cx="9150078" cy="75775"/>
            <a:chOff x="-6325" y="233650"/>
            <a:chExt cx="9121800" cy="75775"/>
          </a:xfrm>
        </p:grpSpPr>
        <p:cxnSp>
          <p:nvCxnSpPr>
            <p:cNvPr id="47" name="Google Shape;47;p6"/>
            <p:cNvCxnSpPr/>
            <p:nvPr/>
          </p:nvCxnSpPr>
          <p:spPr>
            <a:xfrm>
              <a:off x="-6325" y="233650"/>
              <a:ext cx="9121800" cy="0"/>
            </a:xfrm>
            <a:prstGeom prst="straightConnector1">
              <a:avLst/>
            </a:prstGeom>
            <a:noFill/>
            <a:ln w="9525" cap="flat" cmpd="sng">
              <a:solidFill>
                <a:schemeClr val="dk1"/>
              </a:solidFill>
              <a:prstDash val="solid"/>
              <a:round/>
              <a:headEnd type="none" w="med" len="med"/>
              <a:tailEnd type="none" w="med" len="med"/>
            </a:ln>
          </p:spPr>
        </p:cxnSp>
        <p:cxnSp>
          <p:nvCxnSpPr>
            <p:cNvPr id="48" name="Google Shape;48;p6"/>
            <p:cNvCxnSpPr/>
            <p:nvPr/>
          </p:nvCxnSpPr>
          <p:spPr>
            <a:xfrm>
              <a:off x="-6325" y="309425"/>
              <a:ext cx="9121800" cy="0"/>
            </a:xfrm>
            <a:prstGeom prst="straightConnector1">
              <a:avLst/>
            </a:prstGeom>
            <a:noFill/>
            <a:ln w="9525" cap="flat" cmpd="sng">
              <a:solidFill>
                <a:schemeClr val="dk1"/>
              </a:solidFill>
              <a:prstDash val="solid"/>
              <a:round/>
              <a:headEnd type="none" w="med" len="med"/>
              <a:tailEnd type="none" w="med" len="med"/>
            </a:ln>
          </p:spPr>
        </p:cxnSp>
      </p:grpSp>
      <p:grpSp>
        <p:nvGrpSpPr>
          <p:cNvPr id="49" name="Google Shape;49;p6"/>
          <p:cNvGrpSpPr/>
          <p:nvPr/>
        </p:nvGrpSpPr>
        <p:grpSpPr>
          <a:xfrm>
            <a:off x="139282" y="3667926"/>
            <a:ext cx="8795524" cy="1363706"/>
            <a:chOff x="139282" y="3627394"/>
            <a:chExt cx="8795524" cy="1363706"/>
          </a:xfrm>
        </p:grpSpPr>
        <p:pic>
          <p:nvPicPr>
            <p:cNvPr id="50" name="Google Shape;50;p6"/>
            <p:cNvPicPr preferRelativeResize="0"/>
            <p:nvPr/>
          </p:nvPicPr>
          <p:blipFill rotWithShape="1">
            <a:blip r:embed="rId2">
              <a:alphaModFix/>
            </a:blip>
            <a:srcRect l="32697" t="14341" r="32690" b="14341"/>
            <a:stretch/>
          </p:blipFill>
          <p:spPr>
            <a:xfrm>
              <a:off x="139282" y="3627394"/>
              <a:ext cx="661835" cy="1363700"/>
            </a:xfrm>
            <a:prstGeom prst="rect">
              <a:avLst/>
            </a:prstGeom>
            <a:noFill/>
            <a:ln>
              <a:noFill/>
            </a:ln>
          </p:spPr>
        </p:pic>
        <p:pic>
          <p:nvPicPr>
            <p:cNvPr id="51" name="Google Shape;51;p6"/>
            <p:cNvPicPr preferRelativeResize="0"/>
            <p:nvPr/>
          </p:nvPicPr>
          <p:blipFill rotWithShape="1">
            <a:blip r:embed="rId3">
              <a:alphaModFix/>
            </a:blip>
            <a:srcRect l="9296" t="32334" r="9296" b="32334"/>
            <a:stretch/>
          </p:blipFill>
          <p:spPr>
            <a:xfrm>
              <a:off x="7926737" y="4553600"/>
              <a:ext cx="1008069" cy="437500"/>
            </a:xfrm>
            <a:prstGeom prst="rect">
              <a:avLst/>
            </a:prstGeom>
            <a:noFill/>
            <a:ln>
              <a:noFill/>
            </a:ln>
          </p:spPr>
        </p:pic>
      </p:grpSp>
      <p:sp>
        <p:nvSpPr>
          <p:cNvPr id="52" name="Google Shape;52;p6"/>
          <p:cNvSpPr txBox="1">
            <a:spLocks noGrp="1"/>
          </p:cNvSpPr>
          <p:nvPr>
            <p:ph type="title"/>
          </p:nvPr>
        </p:nvSpPr>
        <p:spPr>
          <a:xfrm>
            <a:off x="720000" y="539500"/>
            <a:ext cx="77040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Tree>
    <p:extLst>
      <p:ext uri="{BB962C8B-B14F-4D97-AF65-F5344CB8AC3E}">
        <p14:creationId xmlns:p14="http://schemas.microsoft.com/office/powerpoint/2010/main" val="427551477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One column text">
  <p:cSld name="One column text">
    <p:spTree>
      <p:nvGrpSpPr>
        <p:cNvPr id="1" name="Shape 53"/>
        <p:cNvGrpSpPr/>
        <p:nvPr/>
      </p:nvGrpSpPr>
      <p:grpSpPr>
        <a:xfrm>
          <a:off x="0" y="0"/>
          <a:ext cx="0" cy="0"/>
          <a:chOff x="0" y="0"/>
          <a:chExt cx="0" cy="0"/>
        </a:xfrm>
      </p:grpSpPr>
      <p:sp>
        <p:nvSpPr>
          <p:cNvPr id="54" name="Google Shape;54;p7"/>
          <p:cNvSpPr/>
          <p:nvPr/>
        </p:nvSpPr>
        <p:spPr>
          <a:xfrm>
            <a:off x="-50" y="4694825"/>
            <a:ext cx="9144000" cy="4617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nvGrpSpPr>
          <p:cNvPr id="55" name="Google Shape;55;p7"/>
          <p:cNvGrpSpPr/>
          <p:nvPr/>
        </p:nvGrpSpPr>
        <p:grpSpPr>
          <a:xfrm>
            <a:off x="-6325" y="233650"/>
            <a:ext cx="9150078" cy="75775"/>
            <a:chOff x="-6325" y="233650"/>
            <a:chExt cx="9121800" cy="75775"/>
          </a:xfrm>
        </p:grpSpPr>
        <p:cxnSp>
          <p:nvCxnSpPr>
            <p:cNvPr id="56" name="Google Shape;56;p7"/>
            <p:cNvCxnSpPr/>
            <p:nvPr/>
          </p:nvCxnSpPr>
          <p:spPr>
            <a:xfrm>
              <a:off x="-6325" y="233650"/>
              <a:ext cx="9121800" cy="0"/>
            </a:xfrm>
            <a:prstGeom prst="straightConnector1">
              <a:avLst/>
            </a:prstGeom>
            <a:noFill/>
            <a:ln w="9525" cap="flat" cmpd="sng">
              <a:solidFill>
                <a:schemeClr val="dk1"/>
              </a:solidFill>
              <a:prstDash val="solid"/>
              <a:round/>
              <a:headEnd type="none" w="med" len="med"/>
              <a:tailEnd type="none" w="med" len="med"/>
            </a:ln>
          </p:spPr>
        </p:cxnSp>
        <p:cxnSp>
          <p:nvCxnSpPr>
            <p:cNvPr id="57" name="Google Shape;57;p7"/>
            <p:cNvCxnSpPr/>
            <p:nvPr/>
          </p:nvCxnSpPr>
          <p:spPr>
            <a:xfrm>
              <a:off x="-6325" y="309425"/>
              <a:ext cx="9121800" cy="0"/>
            </a:xfrm>
            <a:prstGeom prst="straightConnector1">
              <a:avLst/>
            </a:prstGeom>
            <a:noFill/>
            <a:ln w="9525" cap="flat" cmpd="sng">
              <a:solidFill>
                <a:schemeClr val="dk1"/>
              </a:solidFill>
              <a:prstDash val="solid"/>
              <a:round/>
              <a:headEnd type="none" w="med" len="med"/>
              <a:tailEnd type="none" w="med" len="med"/>
            </a:ln>
          </p:spPr>
        </p:cxnSp>
      </p:grpSp>
      <p:pic>
        <p:nvPicPr>
          <p:cNvPr id="58" name="Google Shape;58;p7"/>
          <p:cNvPicPr preferRelativeResize="0"/>
          <p:nvPr/>
        </p:nvPicPr>
        <p:blipFill rotWithShape="1">
          <a:blip r:embed="rId2">
            <a:alphaModFix/>
          </a:blip>
          <a:srcRect l="42889" t="13369" r="42892" b="16671"/>
          <a:stretch/>
        </p:blipFill>
        <p:spPr>
          <a:xfrm>
            <a:off x="8104074" y="1840146"/>
            <a:ext cx="653400" cy="3215025"/>
          </a:xfrm>
          <a:prstGeom prst="rect">
            <a:avLst/>
          </a:prstGeom>
          <a:noFill/>
          <a:ln>
            <a:noFill/>
          </a:ln>
        </p:spPr>
      </p:pic>
      <p:sp>
        <p:nvSpPr>
          <p:cNvPr id="59" name="Google Shape;59;p7"/>
          <p:cNvSpPr txBox="1">
            <a:spLocks noGrp="1"/>
          </p:cNvSpPr>
          <p:nvPr>
            <p:ph type="title"/>
          </p:nvPr>
        </p:nvSpPr>
        <p:spPr>
          <a:xfrm>
            <a:off x="720000" y="539500"/>
            <a:ext cx="77040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
        <p:nvSpPr>
          <p:cNvPr id="60" name="Google Shape;60;p7"/>
          <p:cNvSpPr txBox="1">
            <a:spLocks noGrp="1"/>
          </p:cNvSpPr>
          <p:nvPr>
            <p:ph type="subTitle" idx="1"/>
          </p:nvPr>
        </p:nvSpPr>
        <p:spPr>
          <a:xfrm>
            <a:off x="720000" y="1406373"/>
            <a:ext cx="7704000" cy="3159000"/>
          </a:xfrm>
          <a:prstGeom prst="rect">
            <a:avLst/>
          </a:prstGeom>
        </p:spPr>
        <p:txBody>
          <a:bodyPr spcFirstLastPara="1" wrap="square" lIns="91425" tIns="91425" rIns="91425" bIns="91425" anchor="t" anchorCtr="0">
            <a:noAutofit/>
          </a:bodyPr>
          <a:lstStyle>
            <a:lvl1pPr lvl="0" rtl="0">
              <a:lnSpc>
                <a:spcPct val="115000"/>
              </a:lnSpc>
              <a:spcBef>
                <a:spcPts val="0"/>
              </a:spcBef>
              <a:spcAft>
                <a:spcPts val="0"/>
              </a:spcAft>
              <a:buSzPts val="1400"/>
              <a:buChar char="●"/>
              <a:defRPr/>
            </a:lvl1pPr>
            <a:lvl2pPr lvl="1" rtl="0">
              <a:lnSpc>
                <a:spcPct val="115000"/>
              </a:lnSpc>
              <a:spcBef>
                <a:spcPts val="0"/>
              </a:spcBef>
              <a:spcAft>
                <a:spcPts val="0"/>
              </a:spcAft>
              <a:buSzPts val="1400"/>
              <a:buChar char="○"/>
              <a:defRPr/>
            </a:lvl2pPr>
            <a:lvl3pPr lvl="2" algn="ctr" rtl="0">
              <a:lnSpc>
                <a:spcPct val="115000"/>
              </a:lnSpc>
              <a:spcBef>
                <a:spcPts val="0"/>
              </a:spcBef>
              <a:spcAft>
                <a:spcPts val="0"/>
              </a:spcAft>
              <a:buSzPts val="1400"/>
              <a:buChar char="■"/>
              <a:defRPr/>
            </a:lvl3pPr>
            <a:lvl4pPr lvl="3" algn="ctr" rtl="0">
              <a:lnSpc>
                <a:spcPct val="115000"/>
              </a:lnSpc>
              <a:spcBef>
                <a:spcPts val="0"/>
              </a:spcBef>
              <a:spcAft>
                <a:spcPts val="0"/>
              </a:spcAft>
              <a:buSzPts val="1400"/>
              <a:buChar char="●"/>
              <a:defRPr/>
            </a:lvl4pPr>
            <a:lvl5pPr lvl="4" algn="ctr" rtl="0">
              <a:lnSpc>
                <a:spcPct val="115000"/>
              </a:lnSpc>
              <a:spcBef>
                <a:spcPts val="0"/>
              </a:spcBef>
              <a:spcAft>
                <a:spcPts val="0"/>
              </a:spcAft>
              <a:buSzPts val="1400"/>
              <a:buChar char="○"/>
              <a:defRPr/>
            </a:lvl5pPr>
            <a:lvl6pPr lvl="5" algn="ctr" rtl="0">
              <a:lnSpc>
                <a:spcPct val="115000"/>
              </a:lnSpc>
              <a:spcBef>
                <a:spcPts val="0"/>
              </a:spcBef>
              <a:spcAft>
                <a:spcPts val="0"/>
              </a:spcAft>
              <a:buSzPts val="1400"/>
              <a:buChar char="■"/>
              <a:defRPr/>
            </a:lvl6pPr>
            <a:lvl7pPr lvl="6" algn="ctr" rtl="0">
              <a:lnSpc>
                <a:spcPct val="115000"/>
              </a:lnSpc>
              <a:spcBef>
                <a:spcPts val="0"/>
              </a:spcBef>
              <a:spcAft>
                <a:spcPts val="0"/>
              </a:spcAft>
              <a:buSzPts val="1400"/>
              <a:buChar char="●"/>
              <a:defRPr/>
            </a:lvl7pPr>
            <a:lvl8pPr lvl="7" algn="ctr" rtl="0">
              <a:lnSpc>
                <a:spcPct val="115000"/>
              </a:lnSpc>
              <a:spcBef>
                <a:spcPts val="0"/>
              </a:spcBef>
              <a:spcAft>
                <a:spcPts val="0"/>
              </a:spcAft>
              <a:buSzPts val="1400"/>
              <a:buChar char="○"/>
              <a:defRPr/>
            </a:lvl8pPr>
            <a:lvl9pPr lvl="8" algn="ctr" rtl="0">
              <a:lnSpc>
                <a:spcPct val="115000"/>
              </a:lnSpc>
              <a:spcBef>
                <a:spcPts val="0"/>
              </a:spcBef>
              <a:spcAft>
                <a:spcPts val="0"/>
              </a:spcAft>
              <a:buSzPts val="1400"/>
              <a:buChar char="■"/>
              <a:defRPr/>
            </a:lvl9pPr>
          </a:lstStyle>
          <a:p>
            <a:endParaRPr/>
          </a:p>
        </p:txBody>
      </p:sp>
    </p:spTree>
    <p:extLst>
      <p:ext uri="{BB962C8B-B14F-4D97-AF65-F5344CB8AC3E}">
        <p14:creationId xmlns:p14="http://schemas.microsoft.com/office/powerpoint/2010/main" val="298178403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Caption">
  <p:cSld name="Caption">
    <p:spTree>
      <p:nvGrpSpPr>
        <p:cNvPr id="1" name="Shape 74"/>
        <p:cNvGrpSpPr/>
        <p:nvPr/>
      </p:nvGrpSpPr>
      <p:grpSpPr>
        <a:xfrm>
          <a:off x="0" y="0"/>
          <a:ext cx="0" cy="0"/>
          <a:chOff x="0" y="0"/>
          <a:chExt cx="0" cy="0"/>
        </a:xfrm>
      </p:grpSpPr>
      <p:sp>
        <p:nvSpPr>
          <p:cNvPr id="75" name="Google Shape;75;p10"/>
          <p:cNvSpPr>
            <a:spLocks noGrp="1"/>
          </p:cNvSpPr>
          <p:nvPr>
            <p:ph type="pic" idx="2"/>
          </p:nvPr>
        </p:nvSpPr>
        <p:spPr>
          <a:xfrm>
            <a:off x="0" y="0"/>
            <a:ext cx="9144000" cy="5143500"/>
          </a:xfrm>
          <a:prstGeom prst="rect">
            <a:avLst/>
          </a:prstGeom>
          <a:noFill/>
          <a:ln>
            <a:noFill/>
          </a:ln>
        </p:spPr>
      </p:sp>
      <p:sp>
        <p:nvSpPr>
          <p:cNvPr id="76" name="Google Shape;76;p10"/>
          <p:cNvSpPr txBox="1">
            <a:spLocks noGrp="1"/>
          </p:cNvSpPr>
          <p:nvPr>
            <p:ph type="title"/>
          </p:nvPr>
        </p:nvSpPr>
        <p:spPr>
          <a:xfrm>
            <a:off x="720000" y="3464675"/>
            <a:ext cx="3635400" cy="1143900"/>
          </a:xfrm>
          <a:prstGeom prst="rect">
            <a:avLst/>
          </a:prstGeom>
          <a:solidFill>
            <a:schemeClr val="accent2"/>
          </a:solidFill>
        </p:spPr>
        <p:txBody>
          <a:bodyPr spcFirstLastPara="1" wrap="square" lIns="91425" tIns="91425" rIns="91425" bIns="91425" anchor="ctr" anchorCtr="0">
            <a:noAutofit/>
          </a:bodyPr>
          <a:lstStyle>
            <a:lvl1pPr lvl="0" algn="ctr" rtl="0">
              <a:lnSpc>
                <a:spcPct val="100000"/>
              </a:lnSpc>
              <a:spcBef>
                <a:spcPts val="0"/>
              </a:spcBef>
              <a:spcAft>
                <a:spcPts val="0"/>
              </a:spcAft>
              <a:buSzPts val="3000"/>
              <a:buNone/>
              <a:defRPr/>
            </a:lvl1pPr>
            <a:lvl2pPr lvl="1" algn="ctr" rtl="0">
              <a:lnSpc>
                <a:spcPct val="100000"/>
              </a:lnSpc>
              <a:spcBef>
                <a:spcPts val="0"/>
              </a:spcBef>
              <a:spcAft>
                <a:spcPts val="0"/>
              </a:spcAft>
              <a:buSzPts val="3000"/>
              <a:buFont typeface="Fjalla One"/>
              <a:buNone/>
              <a:defRPr>
                <a:latin typeface="Fjalla One"/>
                <a:ea typeface="Fjalla One"/>
                <a:cs typeface="Fjalla One"/>
                <a:sym typeface="Fjalla One"/>
              </a:defRPr>
            </a:lvl2pPr>
            <a:lvl3pPr lvl="2" algn="ctr" rtl="0">
              <a:lnSpc>
                <a:spcPct val="100000"/>
              </a:lnSpc>
              <a:spcBef>
                <a:spcPts val="0"/>
              </a:spcBef>
              <a:spcAft>
                <a:spcPts val="0"/>
              </a:spcAft>
              <a:buSzPts val="3000"/>
              <a:buFont typeface="Fjalla One"/>
              <a:buNone/>
              <a:defRPr>
                <a:latin typeface="Fjalla One"/>
                <a:ea typeface="Fjalla One"/>
                <a:cs typeface="Fjalla One"/>
                <a:sym typeface="Fjalla One"/>
              </a:defRPr>
            </a:lvl3pPr>
            <a:lvl4pPr lvl="3" algn="ctr" rtl="0">
              <a:lnSpc>
                <a:spcPct val="100000"/>
              </a:lnSpc>
              <a:spcBef>
                <a:spcPts val="0"/>
              </a:spcBef>
              <a:spcAft>
                <a:spcPts val="0"/>
              </a:spcAft>
              <a:buSzPts val="3000"/>
              <a:buFont typeface="Fjalla One"/>
              <a:buNone/>
              <a:defRPr>
                <a:latin typeface="Fjalla One"/>
                <a:ea typeface="Fjalla One"/>
                <a:cs typeface="Fjalla One"/>
                <a:sym typeface="Fjalla One"/>
              </a:defRPr>
            </a:lvl4pPr>
            <a:lvl5pPr lvl="4" algn="ctr" rtl="0">
              <a:lnSpc>
                <a:spcPct val="100000"/>
              </a:lnSpc>
              <a:spcBef>
                <a:spcPts val="0"/>
              </a:spcBef>
              <a:spcAft>
                <a:spcPts val="0"/>
              </a:spcAft>
              <a:buSzPts val="3000"/>
              <a:buFont typeface="Fjalla One"/>
              <a:buNone/>
              <a:defRPr>
                <a:latin typeface="Fjalla One"/>
                <a:ea typeface="Fjalla One"/>
                <a:cs typeface="Fjalla One"/>
                <a:sym typeface="Fjalla One"/>
              </a:defRPr>
            </a:lvl5pPr>
            <a:lvl6pPr lvl="5" algn="ctr" rtl="0">
              <a:lnSpc>
                <a:spcPct val="100000"/>
              </a:lnSpc>
              <a:spcBef>
                <a:spcPts val="0"/>
              </a:spcBef>
              <a:spcAft>
                <a:spcPts val="0"/>
              </a:spcAft>
              <a:buSzPts val="3000"/>
              <a:buFont typeface="Fjalla One"/>
              <a:buNone/>
              <a:defRPr>
                <a:latin typeface="Fjalla One"/>
                <a:ea typeface="Fjalla One"/>
                <a:cs typeface="Fjalla One"/>
                <a:sym typeface="Fjalla One"/>
              </a:defRPr>
            </a:lvl6pPr>
            <a:lvl7pPr lvl="6" algn="ctr" rtl="0">
              <a:lnSpc>
                <a:spcPct val="100000"/>
              </a:lnSpc>
              <a:spcBef>
                <a:spcPts val="0"/>
              </a:spcBef>
              <a:spcAft>
                <a:spcPts val="0"/>
              </a:spcAft>
              <a:buSzPts val="3000"/>
              <a:buFont typeface="Fjalla One"/>
              <a:buNone/>
              <a:defRPr>
                <a:latin typeface="Fjalla One"/>
                <a:ea typeface="Fjalla One"/>
                <a:cs typeface="Fjalla One"/>
                <a:sym typeface="Fjalla One"/>
              </a:defRPr>
            </a:lvl7pPr>
            <a:lvl8pPr lvl="7" algn="ctr" rtl="0">
              <a:lnSpc>
                <a:spcPct val="100000"/>
              </a:lnSpc>
              <a:spcBef>
                <a:spcPts val="0"/>
              </a:spcBef>
              <a:spcAft>
                <a:spcPts val="0"/>
              </a:spcAft>
              <a:buSzPts val="3000"/>
              <a:buFont typeface="Fjalla One"/>
              <a:buNone/>
              <a:defRPr>
                <a:latin typeface="Fjalla One"/>
                <a:ea typeface="Fjalla One"/>
                <a:cs typeface="Fjalla One"/>
                <a:sym typeface="Fjalla One"/>
              </a:defRPr>
            </a:lvl8pPr>
            <a:lvl9pPr lvl="8" algn="ctr" rtl="0">
              <a:lnSpc>
                <a:spcPct val="100000"/>
              </a:lnSpc>
              <a:spcBef>
                <a:spcPts val="0"/>
              </a:spcBef>
              <a:spcAft>
                <a:spcPts val="0"/>
              </a:spcAft>
              <a:buSzPts val="3000"/>
              <a:buFont typeface="Fjalla One"/>
              <a:buNone/>
              <a:defRPr>
                <a:latin typeface="Fjalla One"/>
                <a:ea typeface="Fjalla One"/>
                <a:cs typeface="Fjalla One"/>
                <a:sym typeface="Fjalla One"/>
              </a:defRPr>
            </a:lvl9pPr>
          </a:lstStyle>
          <a:p>
            <a:endParaRPr/>
          </a:p>
        </p:txBody>
      </p:sp>
    </p:spTree>
    <p:extLst>
      <p:ext uri="{BB962C8B-B14F-4D97-AF65-F5344CB8AC3E}">
        <p14:creationId xmlns:p14="http://schemas.microsoft.com/office/powerpoint/2010/main" val="238936008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only 2">
  <p:cSld name="Title only 2">
    <p:spTree>
      <p:nvGrpSpPr>
        <p:cNvPr id="1" name="Shape 167"/>
        <p:cNvGrpSpPr/>
        <p:nvPr/>
      </p:nvGrpSpPr>
      <p:grpSpPr>
        <a:xfrm>
          <a:off x="0" y="0"/>
          <a:ext cx="0" cy="0"/>
          <a:chOff x="0" y="0"/>
          <a:chExt cx="0" cy="0"/>
        </a:xfrm>
      </p:grpSpPr>
      <p:sp>
        <p:nvSpPr>
          <p:cNvPr id="168" name="Google Shape;168;p19"/>
          <p:cNvSpPr/>
          <p:nvPr/>
        </p:nvSpPr>
        <p:spPr>
          <a:xfrm>
            <a:off x="-50" y="4694825"/>
            <a:ext cx="9144000" cy="4617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nvGrpSpPr>
          <p:cNvPr id="169" name="Google Shape;169;p19"/>
          <p:cNvGrpSpPr/>
          <p:nvPr/>
        </p:nvGrpSpPr>
        <p:grpSpPr>
          <a:xfrm>
            <a:off x="-6325" y="233650"/>
            <a:ext cx="9150078" cy="75775"/>
            <a:chOff x="-6325" y="233650"/>
            <a:chExt cx="9121800" cy="75775"/>
          </a:xfrm>
        </p:grpSpPr>
        <p:cxnSp>
          <p:nvCxnSpPr>
            <p:cNvPr id="170" name="Google Shape;170;p19"/>
            <p:cNvCxnSpPr/>
            <p:nvPr/>
          </p:nvCxnSpPr>
          <p:spPr>
            <a:xfrm>
              <a:off x="-6325" y="233650"/>
              <a:ext cx="9121800" cy="0"/>
            </a:xfrm>
            <a:prstGeom prst="straightConnector1">
              <a:avLst/>
            </a:prstGeom>
            <a:noFill/>
            <a:ln w="9525" cap="flat" cmpd="sng">
              <a:solidFill>
                <a:schemeClr val="dk1"/>
              </a:solidFill>
              <a:prstDash val="solid"/>
              <a:round/>
              <a:headEnd type="none" w="med" len="med"/>
              <a:tailEnd type="none" w="med" len="med"/>
            </a:ln>
          </p:spPr>
        </p:cxnSp>
        <p:cxnSp>
          <p:nvCxnSpPr>
            <p:cNvPr id="171" name="Google Shape;171;p19"/>
            <p:cNvCxnSpPr/>
            <p:nvPr/>
          </p:nvCxnSpPr>
          <p:spPr>
            <a:xfrm>
              <a:off x="-6325" y="309425"/>
              <a:ext cx="9121800" cy="0"/>
            </a:xfrm>
            <a:prstGeom prst="straightConnector1">
              <a:avLst/>
            </a:prstGeom>
            <a:noFill/>
            <a:ln w="9525" cap="flat" cmpd="sng">
              <a:solidFill>
                <a:schemeClr val="dk1"/>
              </a:solidFill>
              <a:prstDash val="solid"/>
              <a:round/>
              <a:headEnd type="none" w="med" len="med"/>
              <a:tailEnd type="none" w="med" len="med"/>
            </a:ln>
          </p:spPr>
        </p:cxnSp>
      </p:grpSp>
      <p:pic>
        <p:nvPicPr>
          <p:cNvPr id="172" name="Google Shape;172;p19"/>
          <p:cNvPicPr preferRelativeResize="0"/>
          <p:nvPr/>
        </p:nvPicPr>
        <p:blipFill rotWithShape="1">
          <a:blip r:embed="rId2">
            <a:alphaModFix/>
          </a:blip>
          <a:srcRect l="32900" t="12308" r="32903" b="12316"/>
          <a:stretch/>
        </p:blipFill>
        <p:spPr>
          <a:xfrm>
            <a:off x="8482656" y="3701800"/>
            <a:ext cx="624451" cy="1376401"/>
          </a:xfrm>
          <a:prstGeom prst="rect">
            <a:avLst/>
          </a:prstGeom>
          <a:noFill/>
          <a:ln>
            <a:noFill/>
          </a:ln>
        </p:spPr>
      </p:pic>
      <p:sp>
        <p:nvSpPr>
          <p:cNvPr id="173" name="Google Shape;173;p19"/>
          <p:cNvSpPr txBox="1">
            <a:spLocks noGrp="1"/>
          </p:cNvSpPr>
          <p:nvPr>
            <p:ph type="title"/>
          </p:nvPr>
        </p:nvSpPr>
        <p:spPr>
          <a:xfrm>
            <a:off x="713225" y="539500"/>
            <a:ext cx="7717500" cy="572700"/>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Tree>
    <p:extLst>
      <p:ext uri="{BB962C8B-B14F-4D97-AF65-F5344CB8AC3E}">
        <p14:creationId xmlns:p14="http://schemas.microsoft.com/office/powerpoint/2010/main" val="118513792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Background 1">
  <p:cSld name="Background 1">
    <p:spTree>
      <p:nvGrpSpPr>
        <p:cNvPr id="1" name="Shape 190"/>
        <p:cNvGrpSpPr/>
        <p:nvPr/>
      </p:nvGrpSpPr>
      <p:grpSpPr>
        <a:xfrm>
          <a:off x="0" y="0"/>
          <a:ext cx="0" cy="0"/>
          <a:chOff x="0" y="0"/>
          <a:chExt cx="0" cy="0"/>
        </a:xfrm>
      </p:grpSpPr>
      <p:sp>
        <p:nvSpPr>
          <p:cNvPr id="191" name="Google Shape;191;p22"/>
          <p:cNvSpPr/>
          <p:nvPr/>
        </p:nvSpPr>
        <p:spPr>
          <a:xfrm>
            <a:off x="0" y="4353125"/>
            <a:ext cx="9144000" cy="8034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nvGrpSpPr>
          <p:cNvPr id="192" name="Google Shape;192;p22"/>
          <p:cNvGrpSpPr/>
          <p:nvPr/>
        </p:nvGrpSpPr>
        <p:grpSpPr>
          <a:xfrm>
            <a:off x="-6325" y="233650"/>
            <a:ext cx="9150078" cy="75775"/>
            <a:chOff x="-6325" y="233650"/>
            <a:chExt cx="9121800" cy="75775"/>
          </a:xfrm>
        </p:grpSpPr>
        <p:cxnSp>
          <p:nvCxnSpPr>
            <p:cNvPr id="193" name="Google Shape;193;p22"/>
            <p:cNvCxnSpPr/>
            <p:nvPr/>
          </p:nvCxnSpPr>
          <p:spPr>
            <a:xfrm>
              <a:off x="-6325" y="233650"/>
              <a:ext cx="9121800" cy="0"/>
            </a:xfrm>
            <a:prstGeom prst="straightConnector1">
              <a:avLst/>
            </a:prstGeom>
            <a:noFill/>
            <a:ln w="9525" cap="flat" cmpd="sng">
              <a:solidFill>
                <a:schemeClr val="dk1"/>
              </a:solidFill>
              <a:prstDash val="solid"/>
              <a:round/>
              <a:headEnd type="none" w="med" len="med"/>
              <a:tailEnd type="none" w="med" len="med"/>
            </a:ln>
          </p:spPr>
        </p:cxnSp>
        <p:cxnSp>
          <p:nvCxnSpPr>
            <p:cNvPr id="194" name="Google Shape;194;p22"/>
            <p:cNvCxnSpPr/>
            <p:nvPr/>
          </p:nvCxnSpPr>
          <p:spPr>
            <a:xfrm>
              <a:off x="-6325" y="309425"/>
              <a:ext cx="9121800" cy="0"/>
            </a:xfrm>
            <a:prstGeom prst="straightConnector1">
              <a:avLst/>
            </a:prstGeom>
            <a:noFill/>
            <a:ln w="9525" cap="flat" cmpd="sng">
              <a:solidFill>
                <a:schemeClr val="dk1"/>
              </a:solidFill>
              <a:prstDash val="solid"/>
              <a:round/>
              <a:headEnd type="none" w="med" len="med"/>
              <a:tailEnd type="none" w="med" len="med"/>
            </a:ln>
          </p:spPr>
        </p:cxnSp>
      </p:grpSp>
      <p:grpSp>
        <p:nvGrpSpPr>
          <p:cNvPr id="195" name="Google Shape;195;p22"/>
          <p:cNvGrpSpPr/>
          <p:nvPr/>
        </p:nvGrpSpPr>
        <p:grpSpPr>
          <a:xfrm>
            <a:off x="56875" y="3313125"/>
            <a:ext cx="8847125" cy="1830376"/>
            <a:chOff x="56875" y="3313125"/>
            <a:chExt cx="8847125" cy="1830376"/>
          </a:xfrm>
        </p:grpSpPr>
        <p:pic>
          <p:nvPicPr>
            <p:cNvPr id="196" name="Google Shape;196;p22"/>
            <p:cNvPicPr preferRelativeResize="0"/>
            <p:nvPr/>
          </p:nvPicPr>
          <p:blipFill rotWithShape="1">
            <a:blip r:embed="rId2">
              <a:alphaModFix/>
            </a:blip>
            <a:srcRect l="12792" t="28354" r="12792" b="28354"/>
            <a:stretch/>
          </p:blipFill>
          <p:spPr>
            <a:xfrm flipH="1">
              <a:off x="8113100" y="4544200"/>
              <a:ext cx="790900" cy="460099"/>
            </a:xfrm>
            <a:prstGeom prst="rect">
              <a:avLst/>
            </a:prstGeom>
            <a:noFill/>
            <a:ln>
              <a:noFill/>
            </a:ln>
          </p:spPr>
        </p:pic>
        <p:pic>
          <p:nvPicPr>
            <p:cNvPr id="197" name="Google Shape;197;p22"/>
            <p:cNvPicPr preferRelativeResize="0"/>
            <p:nvPr/>
          </p:nvPicPr>
          <p:blipFill rotWithShape="1">
            <a:blip r:embed="rId3">
              <a:alphaModFix/>
            </a:blip>
            <a:srcRect l="35706" t="14575" r="35709" b="14568"/>
            <a:stretch/>
          </p:blipFill>
          <p:spPr>
            <a:xfrm>
              <a:off x="56875" y="3313125"/>
              <a:ext cx="1312699" cy="1830376"/>
            </a:xfrm>
            <a:prstGeom prst="rect">
              <a:avLst/>
            </a:prstGeom>
            <a:noFill/>
            <a:ln>
              <a:noFill/>
            </a:ln>
          </p:spPr>
        </p:pic>
      </p:grpSp>
    </p:spTree>
    <p:extLst>
      <p:ext uri="{BB962C8B-B14F-4D97-AF65-F5344CB8AC3E}">
        <p14:creationId xmlns:p14="http://schemas.microsoft.com/office/powerpoint/2010/main" val="23444445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8.xml"/><Relationship Id="rId3" Type="http://schemas.openxmlformats.org/officeDocument/2006/relationships/slideLayout" Target="../slideLayouts/slideLayout13.xml"/><Relationship Id="rId7" Type="http://schemas.openxmlformats.org/officeDocument/2006/relationships/slideLayout" Target="../slideLayouts/slideLayout17.xml"/><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slideLayout" Target="../slideLayouts/slideLayout16.xml"/><Relationship Id="rId5" Type="http://schemas.openxmlformats.org/officeDocument/2006/relationships/slideLayout" Target="../slideLayouts/slideLayout15.xml"/><Relationship Id="rId4" Type="http://schemas.openxmlformats.org/officeDocument/2006/relationships/slideLayout" Target="../slideLayouts/slideLayout14.xml"/><Relationship Id="rId9"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713225" y="445025"/>
            <a:ext cx="7717500" cy="5727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Clr>
                <a:schemeClr val="dk1"/>
              </a:buClr>
              <a:buSzPts val="3500"/>
              <a:buFont typeface="Montserrat"/>
              <a:buNone/>
              <a:defRPr sz="3500" b="1">
                <a:solidFill>
                  <a:schemeClr val="dk1"/>
                </a:solidFill>
                <a:latin typeface="Montserrat"/>
                <a:ea typeface="Montserrat"/>
                <a:cs typeface="Montserrat"/>
                <a:sym typeface="Montserrat"/>
              </a:defRPr>
            </a:lvl1pPr>
            <a:lvl2pPr lvl="1" rtl="0">
              <a:spcBef>
                <a:spcPts val="0"/>
              </a:spcBef>
              <a:spcAft>
                <a:spcPts val="0"/>
              </a:spcAft>
              <a:buClr>
                <a:schemeClr val="dk1"/>
              </a:buClr>
              <a:buSzPts val="3500"/>
              <a:buFont typeface="Montserrat"/>
              <a:buNone/>
              <a:defRPr sz="3500" b="1">
                <a:solidFill>
                  <a:schemeClr val="dk1"/>
                </a:solidFill>
                <a:latin typeface="Montserrat"/>
                <a:ea typeface="Montserrat"/>
                <a:cs typeface="Montserrat"/>
                <a:sym typeface="Montserrat"/>
              </a:defRPr>
            </a:lvl2pPr>
            <a:lvl3pPr lvl="2" rtl="0">
              <a:spcBef>
                <a:spcPts val="0"/>
              </a:spcBef>
              <a:spcAft>
                <a:spcPts val="0"/>
              </a:spcAft>
              <a:buClr>
                <a:schemeClr val="dk1"/>
              </a:buClr>
              <a:buSzPts val="3500"/>
              <a:buFont typeface="Montserrat"/>
              <a:buNone/>
              <a:defRPr sz="3500" b="1">
                <a:solidFill>
                  <a:schemeClr val="dk1"/>
                </a:solidFill>
                <a:latin typeface="Montserrat"/>
                <a:ea typeface="Montserrat"/>
                <a:cs typeface="Montserrat"/>
                <a:sym typeface="Montserrat"/>
              </a:defRPr>
            </a:lvl3pPr>
            <a:lvl4pPr lvl="3" rtl="0">
              <a:spcBef>
                <a:spcPts val="0"/>
              </a:spcBef>
              <a:spcAft>
                <a:spcPts val="0"/>
              </a:spcAft>
              <a:buClr>
                <a:schemeClr val="dk1"/>
              </a:buClr>
              <a:buSzPts val="3500"/>
              <a:buFont typeface="Montserrat"/>
              <a:buNone/>
              <a:defRPr sz="3500" b="1">
                <a:solidFill>
                  <a:schemeClr val="dk1"/>
                </a:solidFill>
                <a:latin typeface="Montserrat"/>
                <a:ea typeface="Montserrat"/>
                <a:cs typeface="Montserrat"/>
                <a:sym typeface="Montserrat"/>
              </a:defRPr>
            </a:lvl4pPr>
            <a:lvl5pPr lvl="4" rtl="0">
              <a:spcBef>
                <a:spcPts val="0"/>
              </a:spcBef>
              <a:spcAft>
                <a:spcPts val="0"/>
              </a:spcAft>
              <a:buClr>
                <a:schemeClr val="dk1"/>
              </a:buClr>
              <a:buSzPts val="3500"/>
              <a:buFont typeface="Montserrat"/>
              <a:buNone/>
              <a:defRPr sz="3500" b="1">
                <a:solidFill>
                  <a:schemeClr val="dk1"/>
                </a:solidFill>
                <a:latin typeface="Montserrat"/>
                <a:ea typeface="Montserrat"/>
                <a:cs typeface="Montserrat"/>
                <a:sym typeface="Montserrat"/>
              </a:defRPr>
            </a:lvl5pPr>
            <a:lvl6pPr lvl="5" rtl="0">
              <a:spcBef>
                <a:spcPts val="0"/>
              </a:spcBef>
              <a:spcAft>
                <a:spcPts val="0"/>
              </a:spcAft>
              <a:buClr>
                <a:schemeClr val="dk1"/>
              </a:buClr>
              <a:buSzPts val="3500"/>
              <a:buFont typeface="Montserrat"/>
              <a:buNone/>
              <a:defRPr sz="3500" b="1">
                <a:solidFill>
                  <a:schemeClr val="dk1"/>
                </a:solidFill>
                <a:latin typeface="Montserrat"/>
                <a:ea typeface="Montserrat"/>
                <a:cs typeface="Montserrat"/>
                <a:sym typeface="Montserrat"/>
              </a:defRPr>
            </a:lvl6pPr>
            <a:lvl7pPr lvl="6" rtl="0">
              <a:spcBef>
                <a:spcPts val="0"/>
              </a:spcBef>
              <a:spcAft>
                <a:spcPts val="0"/>
              </a:spcAft>
              <a:buClr>
                <a:schemeClr val="dk1"/>
              </a:buClr>
              <a:buSzPts val="3500"/>
              <a:buFont typeface="Montserrat"/>
              <a:buNone/>
              <a:defRPr sz="3500" b="1">
                <a:solidFill>
                  <a:schemeClr val="dk1"/>
                </a:solidFill>
                <a:latin typeface="Montserrat"/>
                <a:ea typeface="Montserrat"/>
                <a:cs typeface="Montserrat"/>
                <a:sym typeface="Montserrat"/>
              </a:defRPr>
            </a:lvl7pPr>
            <a:lvl8pPr lvl="7" rtl="0">
              <a:spcBef>
                <a:spcPts val="0"/>
              </a:spcBef>
              <a:spcAft>
                <a:spcPts val="0"/>
              </a:spcAft>
              <a:buClr>
                <a:schemeClr val="dk1"/>
              </a:buClr>
              <a:buSzPts val="3500"/>
              <a:buFont typeface="Montserrat"/>
              <a:buNone/>
              <a:defRPr sz="3500" b="1">
                <a:solidFill>
                  <a:schemeClr val="dk1"/>
                </a:solidFill>
                <a:latin typeface="Montserrat"/>
                <a:ea typeface="Montserrat"/>
                <a:cs typeface="Montserrat"/>
                <a:sym typeface="Montserrat"/>
              </a:defRPr>
            </a:lvl8pPr>
            <a:lvl9pPr lvl="8" rtl="0">
              <a:spcBef>
                <a:spcPts val="0"/>
              </a:spcBef>
              <a:spcAft>
                <a:spcPts val="0"/>
              </a:spcAft>
              <a:buClr>
                <a:schemeClr val="dk1"/>
              </a:buClr>
              <a:buSzPts val="3500"/>
              <a:buFont typeface="Montserrat"/>
              <a:buNone/>
              <a:defRPr sz="3500" b="1">
                <a:solidFill>
                  <a:schemeClr val="dk1"/>
                </a:solidFill>
                <a:latin typeface="Montserrat"/>
                <a:ea typeface="Montserrat"/>
                <a:cs typeface="Montserrat"/>
                <a:sym typeface="Montserrat"/>
              </a:defRPr>
            </a:lvl9pPr>
          </a:lstStyle>
          <a:p>
            <a:endParaRPr/>
          </a:p>
        </p:txBody>
      </p:sp>
      <p:sp>
        <p:nvSpPr>
          <p:cNvPr id="7" name="Google Shape;7;p1"/>
          <p:cNvSpPr txBox="1">
            <a:spLocks noGrp="1"/>
          </p:cNvSpPr>
          <p:nvPr>
            <p:ph type="body" idx="1"/>
          </p:nvPr>
        </p:nvSpPr>
        <p:spPr>
          <a:xfrm>
            <a:off x="713225" y="1152475"/>
            <a:ext cx="7717500" cy="3416400"/>
          </a:xfrm>
          <a:prstGeom prst="rect">
            <a:avLst/>
          </a:prstGeom>
          <a:noFill/>
          <a:ln>
            <a:noFill/>
          </a:ln>
        </p:spPr>
        <p:txBody>
          <a:bodyPr spcFirstLastPara="1" wrap="square" lIns="91425" tIns="91425" rIns="91425" bIns="91425" anchor="t" anchorCtr="0">
            <a:noAutofit/>
          </a:bodyPr>
          <a:lstStyle>
            <a:lvl1pPr marL="457200" lvl="0" indent="-317500">
              <a:lnSpc>
                <a:spcPct val="115000"/>
              </a:lnSpc>
              <a:spcBef>
                <a:spcPts val="0"/>
              </a:spcBef>
              <a:spcAft>
                <a:spcPts val="0"/>
              </a:spcAft>
              <a:buClr>
                <a:schemeClr val="dk1"/>
              </a:buClr>
              <a:buSzPts val="1400"/>
              <a:buFont typeface="Montserrat"/>
              <a:buChar char="●"/>
              <a:defRPr>
                <a:solidFill>
                  <a:schemeClr val="dk1"/>
                </a:solidFill>
                <a:latin typeface="Montserrat"/>
                <a:ea typeface="Montserrat"/>
                <a:cs typeface="Montserrat"/>
                <a:sym typeface="Montserrat"/>
              </a:defRPr>
            </a:lvl1pPr>
            <a:lvl2pPr marL="914400" lvl="1" indent="-317500">
              <a:lnSpc>
                <a:spcPct val="115000"/>
              </a:lnSpc>
              <a:spcBef>
                <a:spcPts val="0"/>
              </a:spcBef>
              <a:spcAft>
                <a:spcPts val="0"/>
              </a:spcAft>
              <a:buClr>
                <a:schemeClr val="dk1"/>
              </a:buClr>
              <a:buSzPts val="1400"/>
              <a:buFont typeface="Montserrat"/>
              <a:buChar char="○"/>
              <a:defRPr>
                <a:solidFill>
                  <a:schemeClr val="dk1"/>
                </a:solidFill>
                <a:latin typeface="Montserrat"/>
                <a:ea typeface="Montserrat"/>
                <a:cs typeface="Montserrat"/>
                <a:sym typeface="Montserrat"/>
              </a:defRPr>
            </a:lvl2pPr>
            <a:lvl3pPr marL="1371600" lvl="2" indent="-317500">
              <a:lnSpc>
                <a:spcPct val="115000"/>
              </a:lnSpc>
              <a:spcBef>
                <a:spcPts val="0"/>
              </a:spcBef>
              <a:spcAft>
                <a:spcPts val="0"/>
              </a:spcAft>
              <a:buClr>
                <a:schemeClr val="dk1"/>
              </a:buClr>
              <a:buSzPts val="1400"/>
              <a:buFont typeface="Montserrat"/>
              <a:buChar char="■"/>
              <a:defRPr>
                <a:solidFill>
                  <a:schemeClr val="dk1"/>
                </a:solidFill>
                <a:latin typeface="Montserrat"/>
                <a:ea typeface="Montserrat"/>
                <a:cs typeface="Montserrat"/>
                <a:sym typeface="Montserrat"/>
              </a:defRPr>
            </a:lvl3pPr>
            <a:lvl4pPr marL="1828800" lvl="3" indent="-317500">
              <a:lnSpc>
                <a:spcPct val="115000"/>
              </a:lnSpc>
              <a:spcBef>
                <a:spcPts val="0"/>
              </a:spcBef>
              <a:spcAft>
                <a:spcPts val="0"/>
              </a:spcAft>
              <a:buClr>
                <a:schemeClr val="dk1"/>
              </a:buClr>
              <a:buSzPts val="1400"/>
              <a:buFont typeface="Montserrat"/>
              <a:buChar char="●"/>
              <a:defRPr>
                <a:solidFill>
                  <a:schemeClr val="dk1"/>
                </a:solidFill>
                <a:latin typeface="Montserrat"/>
                <a:ea typeface="Montserrat"/>
                <a:cs typeface="Montserrat"/>
                <a:sym typeface="Montserrat"/>
              </a:defRPr>
            </a:lvl4pPr>
            <a:lvl5pPr marL="2286000" lvl="4" indent="-317500">
              <a:lnSpc>
                <a:spcPct val="115000"/>
              </a:lnSpc>
              <a:spcBef>
                <a:spcPts val="0"/>
              </a:spcBef>
              <a:spcAft>
                <a:spcPts val="0"/>
              </a:spcAft>
              <a:buClr>
                <a:schemeClr val="dk1"/>
              </a:buClr>
              <a:buSzPts val="1400"/>
              <a:buFont typeface="Montserrat"/>
              <a:buChar char="○"/>
              <a:defRPr>
                <a:solidFill>
                  <a:schemeClr val="dk1"/>
                </a:solidFill>
                <a:latin typeface="Montserrat"/>
                <a:ea typeface="Montserrat"/>
                <a:cs typeface="Montserrat"/>
                <a:sym typeface="Montserrat"/>
              </a:defRPr>
            </a:lvl5pPr>
            <a:lvl6pPr marL="2743200" lvl="5" indent="-317500">
              <a:lnSpc>
                <a:spcPct val="115000"/>
              </a:lnSpc>
              <a:spcBef>
                <a:spcPts val="0"/>
              </a:spcBef>
              <a:spcAft>
                <a:spcPts val="0"/>
              </a:spcAft>
              <a:buClr>
                <a:schemeClr val="dk1"/>
              </a:buClr>
              <a:buSzPts val="1400"/>
              <a:buFont typeface="Montserrat"/>
              <a:buChar char="■"/>
              <a:defRPr>
                <a:solidFill>
                  <a:schemeClr val="dk1"/>
                </a:solidFill>
                <a:latin typeface="Montserrat"/>
                <a:ea typeface="Montserrat"/>
                <a:cs typeface="Montserrat"/>
                <a:sym typeface="Montserrat"/>
              </a:defRPr>
            </a:lvl6pPr>
            <a:lvl7pPr marL="3200400" lvl="6" indent="-317500">
              <a:lnSpc>
                <a:spcPct val="115000"/>
              </a:lnSpc>
              <a:spcBef>
                <a:spcPts val="0"/>
              </a:spcBef>
              <a:spcAft>
                <a:spcPts val="0"/>
              </a:spcAft>
              <a:buClr>
                <a:schemeClr val="dk1"/>
              </a:buClr>
              <a:buSzPts val="1400"/>
              <a:buFont typeface="Montserrat"/>
              <a:buChar char="●"/>
              <a:defRPr>
                <a:solidFill>
                  <a:schemeClr val="dk1"/>
                </a:solidFill>
                <a:latin typeface="Montserrat"/>
                <a:ea typeface="Montserrat"/>
                <a:cs typeface="Montserrat"/>
                <a:sym typeface="Montserrat"/>
              </a:defRPr>
            </a:lvl7pPr>
            <a:lvl8pPr marL="3657600" lvl="7" indent="-317500">
              <a:lnSpc>
                <a:spcPct val="115000"/>
              </a:lnSpc>
              <a:spcBef>
                <a:spcPts val="0"/>
              </a:spcBef>
              <a:spcAft>
                <a:spcPts val="0"/>
              </a:spcAft>
              <a:buClr>
                <a:schemeClr val="dk1"/>
              </a:buClr>
              <a:buSzPts val="1400"/>
              <a:buFont typeface="Montserrat"/>
              <a:buChar char="○"/>
              <a:defRPr>
                <a:solidFill>
                  <a:schemeClr val="dk1"/>
                </a:solidFill>
                <a:latin typeface="Montserrat"/>
                <a:ea typeface="Montserrat"/>
                <a:cs typeface="Montserrat"/>
                <a:sym typeface="Montserrat"/>
              </a:defRPr>
            </a:lvl8pPr>
            <a:lvl9pPr marL="4114800" lvl="8" indent="-317500">
              <a:lnSpc>
                <a:spcPct val="115000"/>
              </a:lnSpc>
              <a:spcBef>
                <a:spcPts val="0"/>
              </a:spcBef>
              <a:spcAft>
                <a:spcPts val="0"/>
              </a:spcAft>
              <a:buClr>
                <a:schemeClr val="dk1"/>
              </a:buClr>
              <a:buSzPts val="1400"/>
              <a:buFont typeface="Montserrat"/>
              <a:buChar char="■"/>
              <a:defRPr>
                <a:solidFill>
                  <a:schemeClr val="dk1"/>
                </a:solidFill>
                <a:latin typeface="Montserrat"/>
                <a:ea typeface="Montserrat"/>
                <a:cs typeface="Montserrat"/>
                <a:sym typeface="Montserrat"/>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52" r:id="rId2"/>
    <p:sldLayoutId id="2147483659" r:id="rId3"/>
    <p:sldLayoutId id="2147483663" r:id="rId4"/>
    <p:sldLayoutId id="2147483671" r:id="rId5"/>
    <p:sldLayoutId id="2147483672" r:id="rId6"/>
    <p:sldLayoutId id="2147483678" r:id="rId7"/>
    <p:sldLayoutId id="2147483679" r:id="rId8"/>
    <p:sldLayoutId id="2147483693" r:id="rId9"/>
    <p:sldLayoutId id="2147483694" r:id="rId10"/>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713225" y="539500"/>
            <a:ext cx="7717500" cy="5727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Clr>
                <a:schemeClr val="dk1"/>
              </a:buClr>
              <a:buSzPts val="3000"/>
              <a:buFont typeface="Fjalla One"/>
              <a:buNone/>
              <a:defRPr sz="3000" b="1">
                <a:solidFill>
                  <a:schemeClr val="dk1"/>
                </a:solidFill>
                <a:latin typeface="Fjalla One"/>
                <a:ea typeface="Fjalla One"/>
                <a:cs typeface="Fjalla One"/>
                <a:sym typeface="Fjalla One"/>
              </a:defRPr>
            </a:lvl1pPr>
            <a:lvl2pPr lvl="1" rtl="0">
              <a:spcBef>
                <a:spcPts val="0"/>
              </a:spcBef>
              <a:spcAft>
                <a:spcPts val="0"/>
              </a:spcAft>
              <a:buClr>
                <a:schemeClr val="dk1"/>
              </a:buClr>
              <a:buSzPts val="3000"/>
              <a:buFont typeface="Fjalla One"/>
              <a:buNone/>
              <a:defRPr sz="3000" b="1">
                <a:solidFill>
                  <a:schemeClr val="dk1"/>
                </a:solidFill>
                <a:latin typeface="Fjalla One"/>
                <a:ea typeface="Fjalla One"/>
                <a:cs typeface="Fjalla One"/>
                <a:sym typeface="Fjalla One"/>
              </a:defRPr>
            </a:lvl2pPr>
            <a:lvl3pPr lvl="2" rtl="0">
              <a:spcBef>
                <a:spcPts val="0"/>
              </a:spcBef>
              <a:spcAft>
                <a:spcPts val="0"/>
              </a:spcAft>
              <a:buClr>
                <a:schemeClr val="dk1"/>
              </a:buClr>
              <a:buSzPts val="3000"/>
              <a:buFont typeface="Fjalla One"/>
              <a:buNone/>
              <a:defRPr sz="3000" b="1">
                <a:solidFill>
                  <a:schemeClr val="dk1"/>
                </a:solidFill>
                <a:latin typeface="Fjalla One"/>
                <a:ea typeface="Fjalla One"/>
                <a:cs typeface="Fjalla One"/>
                <a:sym typeface="Fjalla One"/>
              </a:defRPr>
            </a:lvl3pPr>
            <a:lvl4pPr lvl="3" rtl="0">
              <a:spcBef>
                <a:spcPts val="0"/>
              </a:spcBef>
              <a:spcAft>
                <a:spcPts val="0"/>
              </a:spcAft>
              <a:buClr>
                <a:schemeClr val="dk1"/>
              </a:buClr>
              <a:buSzPts val="3000"/>
              <a:buFont typeface="Fjalla One"/>
              <a:buNone/>
              <a:defRPr sz="3000" b="1">
                <a:solidFill>
                  <a:schemeClr val="dk1"/>
                </a:solidFill>
                <a:latin typeface="Fjalla One"/>
                <a:ea typeface="Fjalla One"/>
                <a:cs typeface="Fjalla One"/>
                <a:sym typeface="Fjalla One"/>
              </a:defRPr>
            </a:lvl4pPr>
            <a:lvl5pPr lvl="4" rtl="0">
              <a:spcBef>
                <a:spcPts val="0"/>
              </a:spcBef>
              <a:spcAft>
                <a:spcPts val="0"/>
              </a:spcAft>
              <a:buClr>
                <a:schemeClr val="dk1"/>
              </a:buClr>
              <a:buSzPts val="3000"/>
              <a:buFont typeface="Fjalla One"/>
              <a:buNone/>
              <a:defRPr sz="3000" b="1">
                <a:solidFill>
                  <a:schemeClr val="dk1"/>
                </a:solidFill>
                <a:latin typeface="Fjalla One"/>
                <a:ea typeface="Fjalla One"/>
                <a:cs typeface="Fjalla One"/>
                <a:sym typeface="Fjalla One"/>
              </a:defRPr>
            </a:lvl5pPr>
            <a:lvl6pPr lvl="5" rtl="0">
              <a:spcBef>
                <a:spcPts val="0"/>
              </a:spcBef>
              <a:spcAft>
                <a:spcPts val="0"/>
              </a:spcAft>
              <a:buClr>
                <a:schemeClr val="dk1"/>
              </a:buClr>
              <a:buSzPts val="3000"/>
              <a:buFont typeface="Fjalla One"/>
              <a:buNone/>
              <a:defRPr sz="3000" b="1">
                <a:solidFill>
                  <a:schemeClr val="dk1"/>
                </a:solidFill>
                <a:latin typeface="Fjalla One"/>
                <a:ea typeface="Fjalla One"/>
                <a:cs typeface="Fjalla One"/>
                <a:sym typeface="Fjalla One"/>
              </a:defRPr>
            </a:lvl6pPr>
            <a:lvl7pPr lvl="6" rtl="0">
              <a:spcBef>
                <a:spcPts val="0"/>
              </a:spcBef>
              <a:spcAft>
                <a:spcPts val="0"/>
              </a:spcAft>
              <a:buClr>
                <a:schemeClr val="dk1"/>
              </a:buClr>
              <a:buSzPts val="3000"/>
              <a:buFont typeface="Fjalla One"/>
              <a:buNone/>
              <a:defRPr sz="3000" b="1">
                <a:solidFill>
                  <a:schemeClr val="dk1"/>
                </a:solidFill>
                <a:latin typeface="Fjalla One"/>
                <a:ea typeface="Fjalla One"/>
                <a:cs typeface="Fjalla One"/>
                <a:sym typeface="Fjalla One"/>
              </a:defRPr>
            </a:lvl7pPr>
            <a:lvl8pPr lvl="7" rtl="0">
              <a:spcBef>
                <a:spcPts val="0"/>
              </a:spcBef>
              <a:spcAft>
                <a:spcPts val="0"/>
              </a:spcAft>
              <a:buClr>
                <a:schemeClr val="dk1"/>
              </a:buClr>
              <a:buSzPts val="3000"/>
              <a:buFont typeface="Fjalla One"/>
              <a:buNone/>
              <a:defRPr sz="3000" b="1">
                <a:solidFill>
                  <a:schemeClr val="dk1"/>
                </a:solidFill>
                <a:latin typeface="Fjalla One"/>
                <a:ea typeface="Fjalla One"/>
                <a:cs typeface="Fjalla One"/>
                <a:sym typeface="Fjalla One"/>
              </a:defRPr>
            </a:lvl8pPr>
            <a:lvl9pPr lvl="8" rtl="0">
              <a:spcBef>
                <a:spcPts val="0"/>
              </a:spcBef>
              <a:spcAft>
                <a:spcPts val="0"/>
              </a:spcAft>
              <a:buClr>
                <a:schemeClr val="dk1"/>
              </a:buClr>
              <a:buSzPts val="3000"/>
              <a:buFont typeface="Fjalla One"/>
              <a:buNone/>
              <a:defRPr sz="3000" b="1">
                <a:solidFill>
                  <a:schemeClr val="dk1"/>
                </a:solidFill>
                <a:latin typeface="Fjalla One"/>
                <a:ea typeface="Fjalla One"/>
                <a:cs typeface="Fjalla One"/>
                <a:sym typeface="Fjalla One"/>
              </a:defRPr>
            </a:lvl9pPr>
          </a:lstStyle>
          <a:p>
            <a:endParaRPr/>
          </a:p>
        </p:txBody>
      </p:sp>
      <p:sp>
        <p:nvSpPr>
          <p:cNvPr id="7" name="Google Shape;7;p1"/>
          <p:cNvSpPr txBox="1">
            <a:spLocks noGrp="1"/>
          </p:cNvSpPr>
          <p:nvPr>
            <p:ph type="body" idx="1"/>
          </p:nvPr>
        </p:nvSpPr>
        <p:spPr>
          <a:xfrm>
            <a:off x="713400" y="1152475"/>
            <a:ext cx="7717500" cy="3416400"/>
          </a:xfrm>
          <a:prstGeom prst="rect">
            <a:avLst/>
          </a:prstGeom>
          <a:noFill/>
          <a:ln>
            <a:noFill/>
          </a:ln>
        </p:spPr>
        <p:txBody>
          <a:bodyPr spcFirstLastPara="1" wrap="square" lIns="91425" tIns="91425" rIns="91425" bIns="91425" anchor="t" anchorCtr="0">
            <a:noAutofit/>
          </a:bodyPr>
          <a:lstStyle>
            <a:lvl1pPr marL="457200" lvl="0" indent="-317500">
              <a:lnSpc>
                <a:spcPct val="115000"/>
              </a:lnSpc>
              <a:spcBef>
                <a:spcPts val="0"/>
              </a:spcBef>
              <a:spcAft>
                <a:spcPts val="0"/>
              </a:spcAft>
              <a:buClr>
                <a:schemeClr val="lt1"/>
              </a:buClr>
              <a:buSzPts val="1400"/>
              <a:buFont typeface="Carlito"/>
              <a:buChar char="●"/>
              <a:defRPr>
                <a:solidFill>
                  <a:schemeClr val="dk1"/>
                </a:solidFill>
                <a:latin typeface="Carlito"/>
                <a:ea typeface="Carlito"/>
                <a:cs typeface="Carlito"/>
                <a:sym typeface="Carlito"/>
              </a:defRPr>
            </a:lvl1pPr>
            <a:lvl2pPr marL="914400" lvl="1" indent="-317500">
              <a:lnSpc>
                <a:spcPct val="115000"/>
              </a:lnSpc>
              <a:spcBef>
                <a:spcPts val="0"/>
              </a:spcBef>
              <a:spcAft>
                <a:spcPts val="0"/>
              </a:spcAft>
              <a:buClr>
                <a:schemeClr val="accent2"/>
              </a:buClr>
              <a:buSzPts val="1400"/>
              <a:buFont typeface="Carlito"/>
              <a:buChar char="○"/>
              <a:defRPr>
                <a:solidFill>
                  <a:schemeClr val="dk1"/>
                </a:solidFill>
                <a:latin typeface="Carlito"/>
                <a:ea typeface="Carlito"/>
                <a:cs typeface="Carlito"/>
                <a:sym typeface="Carlito"/>
              </a:defRPr>
            </a:lvl2pPr>
            <a:lvl3pPr marL="1371600" lvl="2" indent="-317500">
              <a:lnSpc>
                <a:spcPct val="115000"/>
              </a:lnSpc>
              <a:spcBef>
                <a:spcPts val="0"/>
              </a:spcBef>
              <a:spcAft>
                <a:spcPts val="0"/>
              </a:spcAft>
              <a:buClr>
                <a:schemeClr val="dk1"/>
              </a:buClr>
              <a:buSzPts val="1400"/>
              <a:buFont typeface="Carlito"/>
              <a:buChar char="■"/>
              <a:defRPr>
                <a:solidFill>
                  <a:schemeClr val="dk1"/>
                </a:solidFill>
                <a:latin typeface="Carlito"/>
                <a:ea typeface="Carlito"/>
                <a:cs typeface="Carlito"/>
                <a:sym typeface="Carlito"/>
              </a:defRPr>
            </a:lvl3pPr>
            <a:lvl4pPr marL="1828800" lvl="3" indent="-317500">
              <a:lnSpc>
                <a:spcPct val="115000"/>
              </a:lnSpc>
              <a:spcBef>
                <a:spcPts val="0"/>
              </a:spcBef>
              <a:spcAft>
                <a:spcPts val="0"/>
              </a:spcAft>
              <a:buClr>
                <a:schemeClr val="dk1"/>
              </a:buClr>
              <a:buSzPts val="1400"/>
              <a:buFont typeface="Carlito"/>
              <a:buChar char="●"/>
              <a:defRPr>
                <a:solidFill>
                  <a:schemeClr val="dk1"/>
                </a:solidFill>
                <a:latin typeface="Carlito"/>
                <a:ea typeface="Carlito"/>
                <a:cs typeface="Carlito"/>
                <a:sym typeface="Carlito"/>
              </a:defRPr>
            </a:lvl4pPr>
            <a:lvl5pPr marL="2286000" lvl="4" indent="-317500">
              <a:lnSpc>
                <a:spcPct val="115000"/>
              </a:lnSpc>
              <a:spcBef>
                <a:spcPts val="0"/>
              </a:spcBef>
              <a:spcAft>
                <a:spcPts val="0"/>
              </a:spcAft>
              <a:buClr>
                <a:schemeClr val="dk1"/>
              </a:buClr>
              <a:buSzPts val="1400"/>
              <a:buFont typeface="Carlito"/>
              <a:buChar char="○"/>
              <a:defRPr>
                <a:solidFill>
                  <a:schemeClr val="dk1"/>
                </a:solidFill>
                <a:latin typeface="Carlito"/>
                <a:ea typeface="Carlito"/>
                <a:cs typeface="Carlito"/>
                <a:sym typeface="Carlito"/>
              </a:defRPr>
            </a:lvl5pPr>
            <a:lvl6pPr marL="2743200" lvl="5" indent="-317500">
              <a:lnSpc>
                <a:spcPct val="115000"/>
              </a:lnSpc>
              <a:spcBef>
                <a:spcPts val="0"/>
              </a:spcBef>
              <a:spcAft>
                <a:spcPts val="0"/>
              </a:spcAft>
              <a:buClr>
                <a:schemeClr val="dk1"/>
              </a:buClr>
              <a:buSzPts val="1400"/>
              <a:buFont typeface="Carlito"/>
              <a:buChar char="■"/>
              <a:defRPr>
                <a:solidFill>
                  <a:schemeClr val="dk1"/>
                </a:solidFill>
                <a:latin typeface="Carlito"/>
                <a:ea typeface="Carlito"/>
                <a:cs typeface="Carlito"/>
                <a:sym typeface="Carlito"/>
              </a:defRPr>
            </a:lvl6pPr>
            <a:lvl7pPr marL="3200400" lvl="6" indent="-317500">
              <a:lnSpc>
                <a:spcPct val="115000"/>
              </a:lnSpc>
              <a:spcBef>
                <a:spcPts val="0"/>
              </a:spcBef>
              <a:spcAft>
                <a:spcPts val="0"/>
              </a:spcAft>
              <a:buClr>
                <a:schemeClr val="dk1"/>
              </a:buClr>
              <a:buSzPts val="1400"/>
              <a:buFont typeface="Carlito"/>
              <a:buChar char="●"/>
              <a:defRPr>
                <a:solidFill>
                  <a:schemeClr val="dk1"/>
                </a:solidFill>
                <a:latin typeface="Carlito"/>
                <a:ea typeface="Carlito"/>
                <a:cs typeface="Carlito"/>
                <a:sym typeface="Carlito"/>
              </a:defRPr>
            </a:lvl7pPr>
            <a:lvl8pPr marL="3657600" lvl="7" indent="-317500">
              <a:lnSpc>
                <a:spcPct val="115000"/>
              </a:lnSpc>
              <a:spcBef>
                <a:spcPts val="0"/>
              </a:spcBef>
              <a:spcAft>
                <a:spcPts val="0"/>
              </a:spcAft>
              <a:buClr>
                <a:schemeClr val="dk1"/>
              </a:buClr>
              <a:buSzPts val="1400"/>
              <a:buFont typeface="Carlito"/>
              <a:buChar char="○"/>
              <a:defRPr>
                <a:solidFill>
                  <a:schemeClr val="dk1"/>
                </a:solidFill>
                <a:latin typeface="Carlito"/>
                <a:ea typeface="Carlito"/>
                <a:cs typeface="Carlito"/>
                <a:sym typeface="Carlito"/>
              </a:defRPr>
            </a:lvl8pPr>
            <a:lvl9pPr marL="4114800" lvl="8" indent="-317500">
              <a:lnSpc>
                <a:spcPct val="115000"/>
              </a:lnSpc>
              <a:spcBef>
                <a:spcPts val="0"/>
              </a:spcBef>
              <a:spcAft>
                <a:spcPts val="0"/>
              </a:spcAft>
              <a:buClr>
                <a:schemeClr val="dk1"/>
              </a:buClr>
              <a:buSzPts val="1400"/>
              <a:buFont typeface="Carlito"/>
              <a:buChar char="■"/>
              <a:defRPr>
                <a:solidFill>
                  <a:schemeClr val="dk1"/>
                </a:solidFill>
                <a:latin typeface="Carlito"/>
                <a:ea typeface="Carlito"/>
                <a:cs typeface="Carlito"/>
                <a:sym typeface="Carlito"/>
              </a:defRPr>
            </a:lvl9pPr>
          </a:lstStyle>
          <a:p>
            <a:endParaRPr/>
          </a:p>
        </p:txBody>
      </p:sp>
    </p:spTree>
    <p:extLst>
      <p:ext uri="{BB962C8B-B14F-4D97-AF65-F5344CB8AC3E}">
        <p14:creationId xmlns:p14="http://schemas.microsoft.com/office/powerpoint/2010/main" val="3940320683"/>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xml"/><Relationship Id="rId1" Type="http://schemas.openxmlformats.org/officeDocument/2006/relationships/slideLayout" Target="../slideLayouts/slideLayout6.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xml"/><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4.xml"/><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5.xml"/><Relationship Id="rId1" Type="http://schemas.openxmlformats.org/officeDocument/2006/relationships/slideLayout" Target="../slideLayouts/slideLayout17.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17.xml"/><Relationship Id="rId6" Type="http://schemas.openxmlformats.org/officeDocument/2006/relationships/chart" Target="../charts/chart4.xml"/><Relationship Id="rId5" Type="http://schemas.openxmlformats.org/officeDocument/2006/relationships/chart" Target="../charts/chart3.xml"/><Relationship Id="rId4" Type="http://schemas.openxmlformats.org/officeDocument/2006/relationships/chart" Target="../charts/chart2.xml"/></Relationships>
</file>

<file path=ppt/slides/_rels/slide7.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7.xml"/><Relationship Id="rId1" Type="http://schemas.openxmlformats.org/officeDocument/2006/relationships/slideLayout" Target="../slideLayouts/slideLayout17.xml"/><Relationship Id="rId5" Type="http://schemas.openxmlformats.org/officeDocument/2006/relationships/image" Target="../media/image7.png"/><Relationship Id="rId4" Type="http://schemas.openxmlformats.org/officeDocument/2006/relationships/chart" Target="../charts/char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3.xml"/><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2.xml"/><Relationship Id="rId1" Type="http://schemas.openxmlformats.org/officeDocument/2006/relationships/slideLayout" Target="../slideLayouts/slideLayout4.xml"/><Relationship Id="rId4" Type="http://schemas.microsoft.com/office/2007/relationships/hdphoto" Target="../media/hdphoto1.wdp"/></Relationships>
</file>

<file path=ppt/slides/_rels/slide13.xml.rels><?xml version="1.0" encoding="UTF-8" standalone="yes"?>
<Relationships xmlns="http://schemas.openxmlformats.org/package/2006/relationships"><Relationship Id="rId3" Type="http://schemas.openxmlformats.org/officeDocument/2006/relationships/hyperlink" Target="mailto:beata.ciesluk@uws.ac.uk" TargetMode="External"/><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253"/>
        <p:cNvGrpSpPr/>
        <p:nvPr/>
      </p:nvGrpSpPr>
      <p:grpSpPr>
        <a:xfrm>
          <a:off x="0" y="0"/>
          <a:ext cx="0" cy="0"/>
          <a:chOff x="0" y="0"/>
          <a:chExt cx="0" cy="0"/>
        </a:xfrm>
      </p:grpSpPr>
      <p:sp>
        <p:nvSpPr>
          <p:cNvPr id="255" name="Google Shape;255;p37"/>
          <p:cNvSpPr txBox="1">
            <a:spLocks noGrp="1"/>
          </p:cNvSpPr>
          <p:nvPr>
            <p:ph type="subTitle" idx="1"/>
          </p:nvPr>
        </p:nvSpPr>
        <p:spPr>
          <a:xfrm>
            <a:off x="-185768" y="4020534"/>
            <a:ext cx="7280968" cy="1773113"/>
          </a:xfrm>
          <a:prstGeom prst="rect">
            <a:avLst/>
          </a:prstGeom>
        </p:spPr>
        <p:txBody>
          <a:bodyPr spcFirstLastPara="1" wrap="square" lIns="91425" tIns="91425" rIns="91425" bIns="91425" anchor="t" anchorCtr="0">
            <a:noAutofit/>
          </a:bodyPr>
          <a:lstStyle/>
          <a:p>
            <a:pPr indent="0">
              <a:lnSpc>
                <a:spcPct val="150000"/>
              </a:lnSpc>
            </a:pPr>
            <a:r>
              <a:rPr lang="en-GB" sz="1300" b="1" dirty="0">
                <a:solidFill>
                  <a:schemeClr val="tx1"/>
                </a:solidFill>
                <a:latin typeface="Arial"/>
                <a:ea typeface="Arial"/>
                <a:cs typeface="Arial"/>
                <a:sym typeface="Arial"/>
              </a:rPr>
              <a:t>Beata Ciesluk</a:t>
            </a:r>
            <a:r>
              <a:rPr lang="en-GB" sz="1300" b="1" baseline="30000" dirty="0">
                <a:solidFill>
                  <a:schemeClr val="tx1"/>
                </a:solidFill>
                <a:latin typeface="Arial"/>
                <a:ea typeface="Arial"/>
                <a:cs typeface="Arial"/>
                <a:sym typeface="Arial"/>
              </a:rPr>
              <a:t>1</a:t>
            </a:r>
            <a:r>
              <a:rPr lang="en-GB" sz="1300" b="1" dirty="0">
                <a:solidFill>
                  <a:schemeClr val="tx1"/>
                </a:solidFill>
                <a:latin typeface="Arial"/>
                <a:ea typeface="Arial"/>
                <a:cs typeface="Arial"/>
                <a:sym typeface="Arial"/>
              </a:rPr>
              <a:t>, Dr Greig Inglis</a:t>
            </a:r>
            <a:r>
              <a:rPr lang="en-GB" sz="1300" b="1" baseline="30000" dirty="0">
                <a:solidFill>
                  <a:schemeClr val="tx1"/>
                </a:solidFill>
                <a:latin typeface="Arial"/>
                <a:ea typeface="Arial"/>
                <a:cs typeface="Arial"/>
                <a:sym typeface="Arial"/>
              </a:rPr>
              <a:t>1</a:t>
            </a:r>
            <a:r>
              <a:rPr lang="en-GB" sz="1300" b="1" dirty="0">
                <a:solidFill>
                  <a:schemeClr val="tx1"/>
                </a:solidFill>
                <a:latin typeface="Arial"/>
                <a:ea typeface="Arial"/>
                <a:cs typeface="Arial"/>
                <a:sym typeface="Arial"/>
              </a:rPr>
              <a:t>, Dr Adrian Parke</a:t>
            </a:r>
            <a:r>
              <a:rPr lang="en-GB" sz="1300" b="1" baseline="30000" dirty="0">
                <a:solidFill>
                  <a:schemeClr val="tx1"/>
                </a:solidFill>
                <a:latin typeface="Arial"/>
                <a:ea typeface="Arial"/>
                <a:cs typeface="Arial"/>
                <a:sym typeface="Arial"/>
              </a:rPr>
              <a:t>1</a:t>
            </a:r>
            <a:r>
              <a:rPr lang="en-GB" sz="1300" b="1" dirty="0">
                <a:solidFill>
                  <a:schemeClr val="tx1"/>
                </a:solidFill>
                <a:latin typeface="Arial"/>
                <a:ea typeface="Arial"/>
                <a:cs typeface="Arial"/>
                <a:sym typeface="Arial"/>
              </a:rPr>
              <a:t>, Dr Lucy J. Troup</a:t>
            </a:r>
            <a:r>
              <a:rPr lang="en-GB" sz="1300" b="1" baseline="30000" dirty="0">
                <a:solidFill>
                  <a:schemeClr val="tx1"/>
                </a:solidFill>
                <a:latin typeface="Arial"/>
                <a:ea typeface="Arial"/>
                <a:cs typeface="Arial"/>
                <a:sym typeface="Arial"/>
              </a:rPr>
              <a:t>1,2</a:t>
            </a:r>
            <a:endParaRPr lang="en-GB" sz="1300" dirty="0">
              <a:solidFill>
                <a:schemeClr val="tx1"/>
              </a:solidFill>
              <a:latin typeface="Arial"/>
              <a:ea typeface="Arial"/>
              <a:cs typeface="Arial"/>
              <a:sym typeface="Arial"/>
            </a:endParaRPr>
          </a:p>
          <a:p>
            <a:pPr indent="0">
              <a:lnSpc>
                <a:spcPct val="150000"/>
              </a:lnSpc>
            </a:pPr>
            <a:r>
              <a:rPr lang="en-GB" sz="1300" baseline="30000" dirty="0">
                <a:solidFill>
                  <a:schemeClr val="bg2"/>
                </a:solidFill>
                <a:latin typeface="Arial"/>
                <a:ea typeface="Arial"/>
                <a:cs typeface="Arial"/>
                <a:sym typeface="Arial"/>
              </a:rPr>
              <a:t>1</a:t>
            </a:r>
            <a:r>
              <a:rPr lang="en-GB" sz="1300" dirty="0">
                <a:solidFill>
                  <a:schemeClr val="bg2"/>
                </a:solidFill>
                <a:latin typeface="Arial"/>
                <a:ea typeface="Arial"/>
                <a:cs typeface="Arial"/>
                <a:sym typeface="Arial"/>
              </a:rPr>
              <a:t>School of Education and Social Sciences, UWS </a:t>
            </a:r>
          </a:p>
          <a:p>
            <a:pPr indent="0">
              <a:lnSpc>
                <a:spcPct val="150000"/>
              </a:lnSpc>
            </a:pPr>
            <a:r>
              <a:rPr lang="en-GB" sz="1300" baseline="30000" dirty="0">
                <a:solidFill>
                  <a:schemeClr val="bg2"/>
                </a:solidFill>
                <a:latin typeface="Arial"/>
                <a:ea typeface="Arial"/>
                <a:cs typeface="Arial"/>
                <a:sym typeface="Arial"/>
              </a:rPr>
              <a:t>2</a:t>
            </a:r>
            <a:r>
              <a:rPr lang="en-GB" sz="1300" dirty="0">
                <a:solidFill>
                  <a:schemeClr val="bg2"/>
                </a:solidFill>
                <a:latin typeface="Arial"/>
                <a:ea typeface="Arial"/>
                <a:cs typeface="Arial"/>
                <a:sym typeface="Arial"/>
              </a:rPr>
              <a:t>Norwich University of the Arts </a:t>
            </a:r>
            <a:endParaRPr sz="1300" dirty="0">
              <a:solidFill>
                <a:schemeClr val="bg2"/>
              </a:solidFill>
            </a:endParaRPr>
          </a:p>
        </p:txBody>
      </p:sp>
      <p:grpSp>
        <p:nvGrpSpPr>
          <p:cNvPr id="256" name="Google Shape;256;p37"/>
          <p:cNvGrpSpPr/>
          <p:nvPr/>
        </p:nvGrpSpPr>
        <p:grpSpPr>
          <a:xfrm>
            <a:off x="6903286" y="0"/>
            <a:ext cx="2201700" cy="5143500"/>
            <a:chOff x="6942300" y="0"/>
            <a:chExt cx="2201700" cy="5143500"/>
          </a:xfrm>
        </p:grpSpPr>
        <p:sp>
          <p:nvSpPr>
            <p:cNvPr id="257" name="Google Shape;257;p37"/>
            <p:cNvSpPr/>
            <p:nvPr/>
          </p:nvSpPr>
          <p:spPr>
            <a:xfrm>
              <a:off x="6942300" y="0"/>
              <a:ext cx="2201700" cy="3457200"/>
            </a:xfrm>
            <a:prstGeom prst="rect">
              <a:avLst/>
            </a:prstGeom>
            <a:solidFill>
              <a:schemeClr val="accen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58" name="Google Shape;258;p37"/>
            <p:cNvSpPr/>
            <p:nvPr/>
          </p:nvSpPr>
          <p:spPr>
            <a:xfrm>
              <a:off x="6942300" y="3457200"/>
              <a:ext cx="2201700" cy="1686300"/>
            </a:xfrm>
            <a:prstGeom prst="rect">
              <a:avLst/>
            </a:prstGeom>
            <a:solidFill>
              <a:schemeClr val="lt2"/>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grpSp>
        <p:nvGrpSpPr>
          <p:cNvPr id="259" name="Google Shape;259;p37"/>
          <p:cNvGrpSpPr/>
          <p:nvPr/>
        </p:nvGrpSpPr>
        <p:grpSpPr>
          <a:xfrm>
            <a:off x="6708094" y="174972"/>
            <a:ext cx="2088782" cy="3041924"/>
            <a:chOff x="6732587" y="134151"/>
            <a:chExt cx="2088782" cy="3041924"/>
          </a:xfrm>
        </p:grpSpPr>
        <p:pic>
          <p:nvPicPr>
            <p:cNvPr id="261" name="Google Shape;261;p37"/>
            <p:cNvPicPr preferRelativeResize="0"/>
            <p:nvPr/>
          </p:nvPicPr>
          <p:blipFill>
            <a:blip r:embed="rId3">
              <a:alphaModFix/>
            </a:blip>
            <a:stretch>
              <a:fillRect/>
            </a:stretch>
          </p:blipFill>
          <p:spPr>
            <a:xfrm rot="18070403">
              <a:off x="6592777" y="273961"/>
              <a:ext cx="1777514" cy="1497894"/>
            </a:xfrm>
            <a:prstGeom prst="rect">
              <a:avLst/>
            </a:prstGeom>
            <a:noFill/>
            <a:ln>
              <a:noFill/>
            </a:ln>
            <a:effectLst>
              <a:outerShdw blurRad="57150" dist="19050" dir="5400000" algn="bl" rotWithShape="0">
                <a:schemeClr val="dk1">
                  <a:alpha val="50000"/>
                </a:schemeClr>
              </a:outerShdw>
            </a:effectLst>
          </p:spPr>
        </p:pic>
        <p:pic>
          <p:nvPicPr>
            <p:cNvPr id="262" name="Google Shape;262;p37"/>
            <p:cNvPicPr preferRelativeResize="0"/>
            <p:nvPr/>
          </p:nvPicPr>
          <p:blipFill>
            <a:blip r:embed="rId4">
              <a:alphaModFix/>
            </a:blip>
            <a:stretch>
              <a:fillRect/>
            </a:stretch>
          </p:blipFill>
          <p:spPr>
            <a:xfrm rot="20738947">
              <a:off x="6966793" y="1406674"/>
              <a:ext cx="1854576" cy="1430415"/>
            </a:xfrm>
            <a:prstGeom prst="rect">
              <a:avLst/>
            </a:prstGeom>
            <a:noFill/>
            <a:ln>
              <a:noFill/>
            </a:ln>
            <a:effectLst>
              <a:outerShdw blurRad="57150" dist="19050" dir="5400000" algn="bl" rotWithShape="0">
                <a:schemeClr val="dk1">
                  <a:alpha val="50000"/>
                </a:schemeClr>
              </a:outerShdw>
            </a:effectLst>
          </p:spPr>
        </p:pic>
        <p:pic>
          <p:nvPicPr>
            <p:cNvPr id="263" name="Google Shape;263;p37"/>
            <p:cNvPicPr preferRelativeResize="0"/>
            <p:nvPr/>
          </p:nvPicPr>
          <p:blipFill>
            <a:blip r:embed="rId5">
              <a:alphaModFix/>
            </a:blip>
            <a:stretch>
              <a:fillRect/>
            </a:stretch>
          </p:blipFill>
          <p:spPr>
            <a:xfrm>
              <a:off x="7753252" y="2814600"/>
              <a:ext cx="356725" cy="361475"/>
            </a:xfrm>
            <a:prstGeom prst="rect">
              <a:avLst/>
            </a:prstGeom>
            <a:noFill/>
            <a:ln>
              <a:noFill/>
            </a:ln>
            <a:effectLst>
              <a:outerShdw blurRad="57150" dist="19050" dir="5400000" algn="bl" rotWithShape="0">
                <a:schemeClr val="dk1">
                  <a:alpha val="50000"/>
                </a:schemeClr>
              </a:outerShdw>
            </a:effectLst>
          </p:spPr>
        </p:pic>
        <p:pic>
          <p:nvPicPr>
            <p:cNvPr id="264" name="Google Shape;264;p37"/>
            <p:cNvPicPr preferRelativeResize="0"/>
            <p:nvPr/>
          </p:nvPicPr>
          <p:blipFill>
            <a:blip r:embed="rId6">
              <a:alphaModFix/>
            </a:blip>
            <a:stretch>
              <a:fillRect/>
            </a:stretch>
          </p:blipFill>
          <p:spPr>
            <a:xfrm rot="14892980">
              <a:off x="8361478" y="2437104"/>
              <a:ext cx="356725" cy="402915"/>
            </a:xfrm>
            <a:prstGeom prst="rect">
              <a:avLst/>
            </a:prstGeom>
            <a:noFill/>
            <a:ln>
              <a:noFill/>
            </a:ln>
            <a:effectLst>
              <a:outerShdw blurRad="57150" dist="19050" dir="5400000" algn="bl" rotWithShape="0">
                <a:schemeClr val="dk1">
                  <a:alpha val="50000"/>
                </a:schemeClr>
              </a:outerShdw>
            </a:effectLst>
          </p:spPr>
        </p:pic>
      </p:grpSp>
      <p:sp>
        <p:nvSpPr>
          <p:cNvPr id="3" name="Title 2">
            <a:extLst>
              <a:ext uri="{FF2B5EF4-FFF2-40B4-BE49-F238E27FC236}">
                <a16:creationId xmlns:a16="http://schemas.microsoft.com/office/drawing/2014/main" id="{5C08F023-FDB4-2DA3-732C-81A56F32BEDA}"/>
              </a:ext>
            </a:extLst>
          </p:cNvPr>
          <p:cNvSpPr>
            <a:spLocks noGrp="1"/>
          </p:cNvSpPr>
          <p:nvPr>
            <p:ph type="ctrTitle"/>
          </p:nvPr>
        </p:nvSpPr>
        <p:spPr>
          <a:xfrm>
            <a:off x="-100015" y="1024327"/>
            <a:ext cx="6851704" cy="1242157"/>
          </a:xfrm>
        </p:spPr>
        <p:txBody>
          <a:bodyPr wrap="square" anchor="ctr" anchorCtr="0">
            <a:noAutofit/>
          </a:bodyPr>
          <a:lstStyle/>
          <a:p>
            <a:pPr algn="ctr"/>
            <a:r>
              <a:rPr lang="en-GB" sz="3900" b="0" i="1" dirty="0">
                <a:solidFill>
                  <a:schemeClr val="tx1"/>
                </a:solidFill>
                <a:latin typeface="Comic Sans MS" panose="030F0702030302020204" pitchFamily="66" charset="0"/>
                <a:ea typeface="Arial"/>
                <a:cs typeface="MV Boli" panose="02000500030200090000" pitchFamily="2" charset="0"/>
                <a:sym typeface="Arial"/>
              </a:rPr>
              <a:t>“People are overdosing on drugs that we don't know”</a:t>
            </a:r>
            <a:br>
              <a:rPr lang="en-GB" sz="3900" dirty="0">
                <a:solidFill>
                  <a:schemeClr val="tx1"/>
                </a:solidFill>
                <a:latin typeface="Comic Sans MS" panose="030F0702030302020204" pitchFamily="66" charset="0"/>
                <a:ea typeface="Arial"/>
                <a:cs typeface="MV Boli" panose="02000500030200090000" pitchFamily="2" charset="0"/>
                <a:sym typeface="Arial"/>
              </a:rPr>
            </a:br>
            <a:endParaRPr lang="en-GB" sz="2200" dirty="0">
              <a:solidFill>
                <a:schemeClr val="tx1"/>
              </a:solidFill>
              <a:latin typeface="Comic Sans MS" panose="030F0702030302020204" pitchFamily="66" charset="0"/>
              <a:cs typeface="MV Boli" panose="02000500030200090000" pitchFamily="2" charset="0"/>
            </a:endParaRPr>
          </a:p>
        </p:txBody>
      </p:sp>
      <p:sp>
        <p:nvSpPr>
          <p:cNvPr id="4" name="Google Shape;255;p37">
            <a:extLst>
              <a:ext uri="{FF2B5EF4-FFF2-40B4-BE49-F238E27FC236}">
                <a16:creationId xmlns:a16="http://schemas.microsoft.com/office/drawing/2014/main" id="{4527A59E-8A01-B801-15BE-5DCAEFBF266B}"/>
              </a:ext>
            </a:extLst>
          </p:cNvPr>
          <p:cNvSpPr txBox="1">
            <a:spLocks/>
          </p:cNvSpPr>
          <p:nvPr/>
        </p:nvSpPr>
        <p:spPr>
          <a:xfrm>
            <a:off x="-276616" y="2119470"/>
            <a:ext cx="6746775" cy="1773113"/>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17500" algn="l" rtl="0">
              <a:lnSpc>
                <a:spcPct val="115000"/>
              </a:lnSpc>
              <a:spcBef>
                <a:spcPts val="0"/>
              </a:spcBef>
              <a:spcAft>
                <a:spcPts val="0"/>
              </a:spcAft>
              <a:buClr>
                <a:schemeClr val="dk1"/>
              </a:buClr>
              <a:buSzPts val="1400"/>
              <a:buFont typeface="Montserrat"/>
              <a:buNone/>
              <a:defRPr sz="1600" b="0" i="0" u="none" strike="noStrike" cap="none">
                <a:solidFill>
                  <a:schemeClr val="dk1"/>
                </a:solidFill>
                <a:latin typeface="Montserrat"/>
                <a:ea typeface="Montserrat"/>
                <a:cs typeface="Montserrat"/>
                <a:sym typeface="Montserrat"/>
              </a:defRPr>
            </a:lvl1pPr>
            <a:lvl2pPr marL="914400" marR="0" lvl="1" indent="-317500" algn="ctr" rtl="0">
              <a:lnSpc>
                <a:spcPct val="100000"/>
              </a:lnSpc>
              <a:spcBef>
                <a:spcPts val="0"/>
              </a:spcBef>
              <a:spcAft>
                <a:spcPts val="0"/>
              </a:spcAft>
              <a:buClr>
                <a:schemeClr val="dk1"/>
              </a:buClr>
              <a:buSzPts val="1800"/>
              <a:buFont typeface="Montserrat"/>
              <a:buNone/>
              <a:defRPr sz="1800" b="0" i="0" u="none" strike="noStrike" cap="none">
                <a:solidFill>
                  <a:schemeClr val="dk1"/>
                </a:solidFill>
                <a:latin typeface="Montserrat"/>
                <a:ea typeface="Montserrat"/>
                <a:cs typeface="Montserrat"/>
                <a:sym typeface="Montserrat"/>
              </a:defRPr>
            </a:lvl2pPr>
            <a:lvl3pPr marL="1371600" marR="0" lvl="2" indent="-317500" algn="ctr" rtl="0">
              <a:lnSpc>
                <a:spcPct val="100000"/>
              </a:lnSpc>
              <a:spcBef>
                <a:spcPts val="0"/>
              </a:spcBef>
              <a:spcAft>
                <a:spcPts val="0"/>
              </a:spcAft>
              <a:buClr>
                <a:schemeClr val="dk1"/>
              </a:buClr>
              <a:buSzPts val="1800"/>
              <a:buFont typeface="Montserrat"/>
              <a:buNone/>
              <a:defRPr sz="1800" b="0" i="0" u="none" strike="noStrike" cap="none">
                <a:solidFill>
                  <a:schemeClr val="dk1"/>
                </a:solidFill>
                <a:latin typeface="Montserrat"/>
                <a:ea typeface="Montserrat"/>
                <a:cs typeface="Montserrat"/>
                <a:sym typeface="Montserrat"/>
              </a:defRPr>
            </a:lvl3pPr>
            <a:lvl4pPr marL="1828800" marR="0" lvl="3" indent="-317500" algn="ctr" rtl="0">
              <a:lnSpc>
                <a:spcPct val="100000"/>
              </a:lnSpc>
              <a:spcBef>
                <a:spcPts val="0"/>
              </a:spcBef>
              <a:spcAft>
                <a:spcPts val="0"/>
              </a:spcAft>
              <a:buClr>
                <a:schemeClr val="dk1"/>
              </a:buClr>
              <a:buSzPts val="1800"/>
              <a:buFont typeface="Montserrat"/>
              <a:buNone/>
              <a:defRPr sz="1800" b="0" i="0" u="none" strike="noStrike" cap="none">
                <a:solidFill>
                  <a:schemeClr val="dk1"/>
                </a:solidFill>
                <a:latin typeface="Montserrat"/>
                <a:ea typeface="Montserrat"/>
                <a:cs typeface="Montserrat"/>
                <a:sym typeface="Montserrat"/>
              </a:defRPr>
            </a:lvl4pPr>
            <a:lvl5pPr marL="2286000" marR="0" lvl="4" indent="-317500" algn="ctr" rtl="0">
              <a:lnSpc>
                <a:spcPct val="100000"/>
              </a:lnSpc>
              <a:spcBef>
                <a:spcPts val="0"/>
              </a:spcBef>
              <a:spcAft>
                <a:spcPts val="0"/>
              </a:spcAft>
              <a:buClr>
                <a:schemeClr val="dk1"/>
              </a:buClr>
              <a:buSzPts val="1800"/>
              <a:buFont typeface="Montserrat"/>
              <a:buNone/>
              <a:defRPr sz="1800" b="0" i="0" u="none" strike="noStrike" cap="none">
                <a:solidFill>
                  <a:schemeClr val="dk1"/>
                </a:solidFill>
                <a:latin typeface="Montserrat"/>
                <a:ea typeface="Montserrat"/>
                <a:cs typeface="Montserrat"/>
                <a:sym typeface="Montserrat"/>
              </a:defRPr>
            </a:lvl5pPr>
            <a:lvl6pPr marL="2743200" marR="0" lvl="5" indent="-317500" algn="ctr" rtl="0">
              <a:lnSpc>
                <a:spcPct val="100000"/>
              </a:lnSpc>
              <a:spcBef>
                <a:spcPts val="0"/>
              </a:spcBef>
              <a:spcAft>
                <a:spcPts val="0"/>
              </a:spcAft>
              <a:buClr>
                <a:schemeClr val="dk1"/>
              </a:buClr>
              <a:buSzPts val="1800"/>
              <a:buFont typeface="Montserrat"/>
              <a:buNone/>
              <a:defRPr sz="1800" b="0" i="0" u="none" strike="noStrike" cap="none">
                <a:solidFill>
                  <a:schemeClr val="dk1"/>
                </a:solidFill>
                <a:latin typeface="Montserrat"/>
                <a:ea typeface="Montserrat"/>
                <a:cs typeface="Montserrat"/>
                <a:sym typeface="Montserrat"/>
              </a:defRPr>
            </a:lvl6pPr>
            <a:lvl7pPr marL="3200400" marR="0" lvl="6" indent="-317500" algn="ctr" rtl="0">
              <a:lnSpc>
                <a:spcPct val="100000"/>
              </a:lnSpc>
              <a:spcBef>
                <a:spcPts val="0"/>
              </a:spcBef>
              <a:spcAft>
                <a:spcPts val="0"/>
              </a:spcAft>
              <a:buClr>
                <a:schemeClr val="dk1"/>
              </a:buClr>
              <a:buSzPts val="1800"/>
              <a:buFont typeface="Montserrat"/>
              <a:buNone/>
              <a:defRPr sz="1800" b="0" i="0" u="none" strike="noStrike" cap="none">
                <a:solidFill>
                  <a:schemeClr val="dk1"/>
                </a:solidFill>
                <a:latin typeface="Montserrat"/>
                <a:ea typeface="Montserrat"/>
                <a:cs typeface="Montserrat"/>
                <a:sym typeface="Montserrat"/>
              </a:defRPr>
            </a:lvl7pPr>
            <a:lvl8pPr marL="3657600" marR="0" lvl="7" indent="-317500" algn="ctr" rtl="0">
              <a:lnSpc>
                <a:spcPct val="100000"/>
              </a:lnSpc>
              <a:spcBef>
                <a:spcPts val="0"/>
              </a:spcBef>
              <a:spcAft>
                <a:spcPts val="0"/>
              </a:spcAft>
              <a:buClr>
                <a:schemeClr val="dk1"/>
              </a:buClr>
              <a:buSzPts val="1800"/>
              <a:buFont typeface="Montserrat"/>
              <a:buNone/>
              <a:defRPr sz="1800" b="0" i="0" u="none" strike="noStrike" cap="none">
                <a:solidFill>
                  <a:schemeClr val="dk1"/>
                </a:solidFill>
                <a:latin typeface="Montserrat"/>
                <a:ea typeface="Montserrat"/>
                <a:cs typeface="Montserrat"/>
                <a:sym typeface="Montserrat"/>
              </a:defRPr>
            </a:lvl8pPr>
            <a:lvl9pPr marL="4114800" marR="0" lvl="8" indent="-317500" algn="ctr" rtl="0">
              <a:lnSpc>
                <a:spcPct val="100000"/>
              </a:lnSpc>
              <a:spcBef>
                <a:spcPts val="0"/>
              </a:spcBef>
              <a:spcAft>
                <a:spcPts val="0"/>
              </a:spcAft>
              <a:buClr>
                <a:schemeClr val="dk1"/>
              </a:buClr>
              <a:buSzPts val="1800"/>
              <a:buFont typeface="Montserrat"/>
              <a:buNone/>
              <a:defRPr sz="1800" b="0" i="0" u="none" strike="noStrike" cap="none">
                <a:solidFill>
                  <a:schemeClr val="dk1"/>
                </a:solidFill>
                <a:latin typeface="Montserrat"/>
                <a:ea typeface="Montserrat"/>
                <a:cs typeface="Montserrat"/>
                <a:sym typeface="Montserrat"/>
              </a:defRPr>
            </a:lvl9pPr>
          </a:lstStyle>
          <a:p>
            <a:pPr indent="0" algn="ctr">
              <a:lnSpc>
                <a:spcPct val="150000"/>
              </a:lnSpc>
            </a:pPr>
            <a:r>
              <a:rPr lang="en-GB" sz="2000" dirty="0"/>
              <a:t>Addiction treatment providers’ perspectives on training gaps regarding the emerging substance use patterns in Scotland</a:t>
            </a:r>
          </a:p>
          <a:p>
            <a:pPr indent="0" algn="ctr">
              <a:lnSpc>
                <a:spcPct val="150000"/>
              </a:lnSpc>
            </a:pPr>
            <a:endParaRPr lang="en-GB" sz="2000" dirty="0">
              <a:solidFill>
                <a:schemeClr val="bg2"/>
              </a:solidFill>
            </a:endParaRPr>
          </a:p>
        </p:txBody>
      </p:sp>
      <p:pic>
        <p:nvPicPr>
          <p:cNvPr id="5" name="Picture 1">
            <a:extLst>
              <a:ext uri="{FF2B5EF4-FFF2-40B4-BE49-F238E27FC236}">
                <a16:creationId xmlns:a16="http://schemas.microsoft.com/office/drawing/2014/main" id="{FB887AF3-7BD0-8691-DFAB-FDF1A1DF085E}"/>
              </a:ext>
            </a:extLst>
          </p:cNvPr>
          <p:cNvPicPr>
            <a:picLocks noChangeAspect="1"/>
          </p:cNvPicPr>
          <p:nvPr/>
        </p:nvPicPr>
        <p:blipFill>
          <a:blip r:embed="rId7"/>
          <a:stretch>
            <a:fillRect/>
          </a:stretch>
        </p:blipFill>
        <p:spPr>
          <a:xfrm>
            <a:off x="7095200" y="3764632"/>
            <a:ext cx="1895900" cy="1140063"/>
          </a:xfrm>
          <a:prstGeom prst="rect">
            <a:avLst/>
          </a:prstGeom>
          <a:noFill/>
          <a:ln cap="flat">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Shape 376">
          <a:extLst>
            <a:ext uri="{FF2B5EF4-FFF2-40B4-BE49-F238E27FC236}">
              <a16:creationId xmlns:a16="http://schemas.microsoft.com/office/drawing/2014/main" id="{1FF954B2-FACB-6031-45A5-8F9E24FCE062}"/>
            </a:ext>
          </a:extLst>
        </p:cNvPr>
        <p:cNvGrpSpPr/>
        <p:nvPr/>
      </p:nvGrpSpPr>
      <p:grpSpPr>
        <a:xfrm>
          <a:off x="0" y="0"/>
          <a:ext cx="0" cy="0"/>
          <a:chOff x="0" y="0"/>
          <a:chExt cx="0" cy="0"/>
        </a:xfrm>
      </p:grpSpPr>
      <p:sp>
        <p:nvSpPr>
          <p:cNvPr id="377" name="Google Shape;377;p45">
            <a:extLst>
              <a:ext uri="{FF2B5EF4-FFF2-40B4-BE49-F238E27FC236}">
                <a16:creationId xmlns:a16="http://schemas.microsoft.com/office/drawing/2014/main" id="{2C7070C8-C5B2-DA72-85C6-E2BCD8852FA8}"/>
              </a:ext>
            </a:extLst>
          </p:cNvPr>
          <p:cNvSpPr txBox="1">
            <a:spLocks noGrp="1"/>
          </p:cNvSpPr>
          <p:nvPr>
            <p:ph type="title"/>
          </p:nvPr>
        </p:nvSpPr>
        <p:spPr>
          <a:xfrm>
            <a:off x="0" y="0"/>
            <a:ext cx="3360932"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sz="2200" dirty="0"/>
              <a:t>Methods</a:t>
            </a:r>
            <a:endParaRPr sz="2200" dirty="0"/>
          </a:p>
        </p:txBody>
      </p:sp>
      <p:pic>
        <p:nvPicPr>
          <p:cNvPr id="21" name="Picture 20">
            <a:extLst>
              <a:ext uri="{FF2B5EF4-FFF2-40B4-BE49-F238E27FC236}">
                <a16:creationId xmlns:a16="http://schemas.microsoft.com/office/drawing/2014/main" id="{4C5F1AB8-20F7-3EAB-A241-6E8FA28F74D3}"/>
              </a:ext>
            </a:extLst>
          </p:cNvPr>
          <p:cNvPicPr>
            <a:picLocks noChangeAspect="1"/>
          </p:cNvPicPr>
          <p:nvPr/>
        </p:nvPicPr>
        <p:blipFill>
          <a:blip r:embed="rId3">
            <a:duotone>
              <a:schemeClr val="bg2">
                <a:shade val="45000"/>
                <a:satMod val="135000"/>
              </a:schemeClr>
              <a:prstClr val="white"/>
            </a:duotone>
          </a:blip>
          <a:stretch>
            <a:fillRect/>
          </a:stretch>
        </p:blipFill>
        <p:spPr>
          <a:xfrm>
            <a:off x="-143933" y="0"/>
            <a:ext cx="9211733" cy="4398964"/>
          </a:xfrm>
          <a:prstGeom prst="rect">
            <a:avLst/>
          </a:prstGeom>
        </p:spPr>
      </p:pic>
      <p:pic>
        <p:nvPicPr>
          <p:cNvPr id="22" name="Picture 21">
            <a:extLst>
              <a:ext uri="{FF2B5EF4-FFF2-40B4-BE49-F238E27FC236}">
                <a16:creationId xmlns:a16="http://schemas.microsoft.com/office/drawing/2014/main" id="{F71FEF2C-C62B-DEDD-9A87-D981C873D30A}"/>
              </a:ext>
            </a:extLst>
          </p:cNvPr>
          <p:cNvPicPr>
            <a:picLocks noChangeAspect="1"/>
          </p:cNvPicPr>
          <p:nvPr/>
        </p:nvPicPr>
        <p:blipFill>
          <a:blip r:embed="rId4">
            <a:duotone>
              <a:schemeClr val="bg2">
                <a:shade val="45000"/>
                <a:satMod val="135000"/>
              </a:schemeClr>
              <a:prstClr val="white"/>
            </a:duotone>
          </a:blip>
          <a:stretch>
            <a:fillRect/>
          </a:stretch>
        </p:blipFill>
        <p:spPr>
          <a:xfrm>
            <a:off x="6771863" y="2701094"/>
            <a:ext cx="2295937" cy="2294239"/>
          </a:xfrm>
          <a:prstGeom prst="rect">
            <a:avLst/>
          </a:prstGeom>
        </p:spPr>
      </p:pic>
      <p:pic>
        <p:nvPicPr>
          <p:cNvPr id="23" name="Picture 22">
            <a:extLst>
              <a:ext uri="{FF2B5EF4-FFF2-40B4-BE49-F238E27FC236}">
                <a16:creationId xmlns:a16="http://schemas.microsoft.com/office/drawing/2014/main" id="{FCAD6AFF-5F41-F183-B919-6CD1CFF8D2E2}"/>
              </a:ext>
            </a:extLst>
          </p:cNvPr>
          <p:cNvPicPr>
            <a:picLocks noChangeAspect="1"/>
          </p:cNvPicPr>
          <p:nvPr/>
        </p:nvPicPr>
        <p:blipFill>
          <a:blip r:embed="rId5">
            <a:duotone>
              <a:schemeClr val="bg2">
                <a:shade val="45000"/>
                <a:satMod val="135000"/>
              </a:schemeClr>
              <a:prstClr val="white"/>
            </a:duotone>
          </a:blip>
          <a:stretch>
            <a:fillRect/>
          </a:stretch>
        </p:blipFill>
        <p:spPr>
          <a:xfrm>
            <a:off x="194319" y="2410658"/>
            <a:ext cx="2616611" cy="2584675"/>
          </a:xfrm>
          <a:prstGeom prst="rect">
            <a:avLst/>
          </a:prstGeom>
        </p:spPr>
      </p:pic>
      <p:pic>
        <p:nvPicPr>
          <p:cNvPr id="29" name="Picture 28">
            <a:extLst>
              <a:ext uri="{FF2B5EF4-FFF2-40B4-BE49-F238E27FC236}">
                <a16:creationId xmlns:a16="http://schemas.microsoft.com/office/drawing/2014/main" id="{D93D975C-9673-7A52-21BA-FF7C175104B6}"/>
              </a:ext>
            </a:extLst>
          </p:cNvPr>
          <p:cNvPicPr>
            <a:picLocks noChangeAspect="1"/>
          </p:cNvPicPr>
          <p:nvPr/>
        </p:nvPicPr>
        <p:blipFill>
          <a:blip r:embed="rId6"/>
          <a:stretch>
            <a:fillRect/>
          </a:stretch>
        </p:blipFill>
        <p:spPr>
          <a:xfrm>
            <a:off x="267359" y="2277534"/>
            <a:ext cx="2221704" cy="181582"/>
          </a:xfrm>
          <a:prstGeom prst="rect">
            <a:avLst/>
          </a:prstGeom>
        </p:spPr>
      </p:pic>
    </p:spTree>
    <p:extLst>
      <p:ext uri="{BB962C8B-B14F-4D97-AF65-F5344CB8AC3E}">
        <p14:creationId xmlns:p14="http://schemas.microsoft.com/office/powerpoint/2010/main" val="18359612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37">
            <a:extLst>
              <a:ext uri="{FF2B5EF4-FFF2-40B4-BE49-F238E27FC236}">
                <a16:creationId xmlns:a16="http://schemas.microsoft.com/office/drawing/2014/main" id="{C5DA7905-D0E1-7BEA-999C-360A3255FC72}"/>
              </a:ext>
            </a:extLst>
          </p:cNvPr>
          <p:cNvSpPr txBox="1"/>
          <p:nvPr/>
        </p:nvSpPr>
        <p:spPr>
          <a:xfrm>
            <a:off x="69747" y="671270"/>
            <a:ext cx="4466053" cy="315471"/>
          </a:xfrm>
          <a:prstGeom prst="rect">
            <a:avLst/>
          </a:prstGeom>
          <a:noFill/>
          <a:ln cap="flat">
            <a:noFill/>
          </a:ln>
        </p:spPr>
        <p:txBody>
          <a:bodyPr vert="horz" wrap="square" lIns="68580" tIns="34290" rIns="68580" bIns="34290" anchor="t" anchorCtr="0" compatLnSpc="1">
            <a:spAutoFit/>
          </a:bodyPr>
          <a:lstStyle/>
          <a:p>
            <a:pPr defTabSz="685800">
              <a:defRPr sz="1800" b="0" i="0" u="none" strike="noStrike" kern="0" cap="none" spc="0" baseline="0">
                <a:solidFill>
                  <a:srgbClr val="000000"/>
                </a:solidFill>
                <a:uFillTx/>
              </a:defRPr>
            </a:pPr>
            <a:r>
              <a:rPr lang="en-GB" sz="1600" b="1" kern="1200" dirty="0">
                <a:latin typeface="Aptos"/>
              </a:rPr>
              <a:t>Knowledge and Training Needs</a:t>
            </a:r>
          </a:p>
        </p:txBody>
      </p:sp>
      <p:sp>
        <p:nvSpPr>
          <p:cNvPr id="4" name="TextBox 38">
            <a:extLst>
              <a:ext uri="{FF2B5EF4-FFF2-40B4-BE49-F238E27FC236}">
                <a16:creationId xmlns:a16="http://schemas.microsoft.com/office/drawing/2014/main" id="{19288508-BBF4-C02D-3A06-984D474469E4}"/>
              </a:ext>
            </a:extLst>
          </p:cNvPr>
          <p:cNvSpPr txBox="1"/>
          <p:nvPr/>
        </p:nvSpPr>
        <p:spPr>
          <a:xfrm>
            <a:off x="170456" y="1266048"/>
            <a:ext cx="3774746" cy="3829253"/>
          </a:xfrm>
          <a:prstGeom prst="rect">
            <a:avLst/>
          </a:prstGeom>
          <a:noFill/>
          <a:ln cap="flat">
            <a:noFill/>
          </a:ln>
        </p:spPr>
        <p:txBody>
          <a:bodyPr vert="horz" wrap="square" lIns="68580" tIns="34290" rIns="68580" bIns="34290" anchor="t" anchorCtr="0" compatLnSpc="1">
            <a:spAutoFit/>
          </a:bodyPr>
          <a:lstStyle/>
          <a:p>
            <a:pPr defTabSz="685800">
              <a:spcBef>
                <a:spcPts val="450"/>
              </a:spcBef>
              <a:spcAft>
                <a:spcPts val="450"/>
              </a:spcAft>
              <a:buSzPct val="100000"/>
              <a:defRPr sz="1800" b="0" i="0" u="none" strike="noStrike" kern="0" cap="none" spc="0" baseline="0">
                <a:solidFill>
                  <a:srgbClr val="000000"/>
                </a:solidFill>
                <a:uFillTx/>
              </a:defRPr>
            </a:pPr>
            <a:r>
              <a:rPr lang="en-GB" sz="1500" kern="1200" dirty="0">
                <a:latin typeface="Calibri" pitchFamily="34"/>
                <a:cs typeface="Calibri" pitchFamily="34"/>
              </a:rPr>
              <a:t>Increase in prescription drug misuse, novel psychoactive substance misuse and their related harms and deaths                                         (Ciesluk et al., 2024) </a:t>
            </a:r>
            <a:endParaRPr lang="en-GB" sz="1500" b="1" kern="1200" dirty="0">
              <a:latin typeface="Calibri" pitchFamily="34"/>
              <a:cs typeface="Calibri" pitchFamily="34"/>
            </a:endParaRPr>
          </a:p>
          <a:p>
            <a:pPr defTabSz="685800">
              <a:spcBef>
                <a:spcPts val="450"/>
              </a:spcBef>
              <a:spcAft>
                <a:spcPts val="450"/>
              </a:spcAft>
              <a:buSzPct val="100000"/>
              <a:defRPr sz="1800" b="0" i="0" u="none" strike="noStrike" kern="0" cap="none" spc="0" baseline="0">
                <a:solidFill>
                  <a:srgbClr val="000000"/>
                </a:solidFill>
                <a:uFillTx/>
              </a:defRPr>
            </a:pPr>
            <a:r>
              <a:rPr lang="en-GB" sz="1600" b="1" kern="1200" dirty="0">
                <a:latin typeface="Calibri" pitchFamily="34"/>
                <a:cs typeface="Calibri" pitchFamily="34"/>
              </a:rPr>
              <a:t>Ramos et al (2020) </a:t>
            </a:r>
          </a:p>
          <a:p>
            <a:pPr defTabSz="685800">
              <a:spcBef>
                <a:spcPts val="450"/>
              </a:spcBef>
              <a:spcAft>
                <a:spcPts val="450"/>
              </a:spcAft>
              <a:buSzPct val="100000"/>
              <a:defRPr sz="1800" b="0" i="0" u="none" strike="noStrike" kern="0" cap="none" spc="0" baseline="0">
                <a:solidFill>
                  <a:srgbClr val="000000"/>
                </a:solidFill>
                <a:uFillTx/>
              </a:defRPr>
            </a:pPr>
            <a:r>
              <a:rPr lang="en-GB" sz="1500" kern="1200" dirty="0">
                <a:latin typeface="Calibri" pitchFamily="34"/>
                <a:cs typeface="Calibri" pitchFamily="34"/>
              </a:rPr>
              <a:t>Investigated knowledge and training needs of healthcare professionals regarding NPS and Prescription Drugs </a:t>
            </a:r>
          </a:p>
          <a:p>
            <a:pPr defTabSz="685800">
              <a:spcBef>
                <a:spcPts val="450"/>
              </a:spcBef>
              <a:spcAft>
                <a:spcPts val="450"/>
              </a:spcAft>
              <a:buSzPct val="100000"/>
              <a:defRPr sz="1800" b="0" i="0" u="none" strike="noStrike" kern="0" cap="none" spc="0" baseline="0">
                <a:solidFill>
                  <a:srgbClr val="000000"/>
                </a:solidFill>
                <a:uFillTx/>
              </a:defRPr>
            </a:pPr>
            <a:r>
              <a:rPr lang="en-GB" sz="1500" kern="1200" dirty="0">
                <a:latin typeface="Calibri" pitchFamily="34"/>
                <a:cs typeface="Calibri" pitchFamily="34"/>
              </a:rPr>
              <a:t>Providers had “basic” knowledge, and expressed interest in more training, as poor training was currently received </a:t>
            </a:r>
          </a:p>
          <a:p>
            <a:pPr defTabSz="685800">
              <a:spcBef>
                <a:spcPts val="450"/>
              </a:spcBef>
              <a:spcAft>
                <a:spcPts val="450"/>
              </a:spcAft>
              <a:buSzPct val="100000"/>
              <a:defRPr sz="1800" b="0" i="0" u="none" strike="noStrike" kern="0" cap="none" spc="0" baseline="0">
                <a:solidFill>
                  <a:srgbClr val="000000"/>
                </a:solidFill>
                <a:uFillTx/>
              </a:defRPr>
            </a:pPr>
            <a:r>
              <a:rPr lang="en-GB" sz="1500" kern="1200" dirty="0">
                <a:latin typeface="Calibri" pitchFamily="34"/>
                <a:cs typeface="Calibri" pitchFamily="34"/>
              </a:rPr>
              <a:t>England-based research, need for further investigation conducted in Scotland and wider range of addiction treatment providers </a:t>
            </a:r>
          </a:p>
        </p:txBody>
      </p:sp>
      <p:grpSp>
        <p:nvGrpSpPr>
          <p:cNvPr id="5" name="Group 49">
            <a:extLst>
              <a:ext uri="{FF2B5EF4-FFF2-40B4-BE49-F238E27FC236}">
                <a16:creationId xmlns:a16="http://schemas.microsoft.com/office/drawing/2014/main" id="{9F740EC5-19B1-64C5-0E5C-72384186928B}"/>
              </a:ext>
            </a:extLst>
          </p:cNvPr>
          <p:cNvGrpSpPr/>
          <p:nvPr/>
        </p:nvGrpSpPr>
        <p:grpSpPr>
          <a:xfrm>
            <a:off x="4677949" y="620899"/>
            <a:ext cx="3427828" cy="3631060"/>
            <a:chOff x="6017602" y="847961"/>
            <a:chExt cx="3333642" cy="4822554"/>
          </a:xfrm>
        </p:grpSpPr>
        <p:grpSp>
          <p:nvGrpSpPr>
            <p:cNvPr id="6" name="Group 35">
              <a:extLst>
                <a:ext uri="{FF2B5EF4-FFF2-40B4-BE49-F238E27FC236}">
                  <a16:creationId xmlns:a16="http://schemas.microsoft.com/office/drawing/2014/main" id="{0AE01132-549F-3BCA-20CC-086AB5EDDAF7}"/>
                </a:ext>
              </a:extLst>
            </p:cNvPr>
            <p:cNvGrpSpPr/>
            <p:nvPr/>
          </p:nvGrpSpPr>
          <p:grpSpPr>
            <a:xfrm>
              <a:off x="6017602" y="847961"/>
              <a:ext cx="3333642" cy="4822554"/>
              <a:chOff x="6017602" y="847961"/>
              <a:chExt cx="3333642" cy="4822554"/>
            </a:xfrm>
          </p:grpSpPr>
          <p:grpSp>
            <p:nvGrpSpPr>
              <p:cNvPr id="7" name="Group 32">
                <a:extLst>
                  <a:ext uri="{FF2B5EF4-FFF2-40B4-BE49-F238E27FC236}">
                    <a16:creationId xmlns:a16="http://schemas.microsoft.com/office/drawing/2014/main" id="{958DAB26-C5A2-320F-A701-C28BDC99F1C3}"/>
                  </a:ext>
                </a:extLst>
              </p:cNvPr>
              <p:cNvGrpSpPr/>
              <p:nvPr/>
            </p:nvGrpSpPr>
            <p:grpSpPr>
              <a:xfrm>
                <a:off x="6017602" y="847961"/>
                <a:ext cx="3333642" cy="4822554"/>
                <a:chOff x="6017602" y="847961"/>
                <a:chExt cx="3333642" cy="4822554"/>
              </a:xfrm>
            </p:grpSpPr>
            <p:sp>
              <p:nvSpPr>
                <p:cNvPr id="8" name="Google Shape;385;p40">
                  <a:extLst>
                    <a:ext uri="{FF2B5EF4-FFF2-40B4-BE49-F238E27FC236}">
                      <a16:creationId xmlns:a16="http://schemas.microsoft.com/office/drawing/2014/main" id="{31921B9B-9CCF-F0AD-2A14-A712CE0B0BAC}"/>
                    </a:ext>
                  </a:extLst>
                </p:cNvPr>
                <p:cNvSpPr/>
                <p:nvPr/>
              </p:nvSpPr>
              <p:spPr>
                <a:xfrm>
                  <a:off x="6017602" y="1264743"/>
                  <a:ext cx="3333642" cy="4405772"/>
                </a:xfrm>
                <a:prstGeom prst="rect">
                  <a:avLst/>
                </a:prstGeom>
                <a:ln/>
              </p:spPr>
              <p:style>
                <a:lnRef idx="3">
                  <a:schemeClr val="lt1"/>
                </a:lnRef>
                <a:fillRef idx="1">
                  <a:schemeClr val="accent1"/>
                </a:fillRef>
                <a:effectRef idx="1">
                  <a:schemeClr val="accent1"/>
                </a:effectRef>
                <a:fontRef idx="minor">
                  <a:schemeClr val="lt1"/>
                </a:fontRef>
              </p:style>
              <p:txBody>
                <a:bodyPr vert="horz" wrap="square" lIns="91424" tIns="91424" rIns="91424" bIns="91424" anchor="ctr" anchorCtr="0" compatLnSpc="1">
                  <a:noAutofit/>
                </a:bodyPr>
                <a:lstStyle/>
                <a:p>
                  <a:pPr defTabSz="685800">
                    <a:defRPr sz="1800" b="0" i="0" u="none" strike="noStrike" kern="0" cap="none" spc="0" baseline="0">
                      <a:solidFill>
                        <a:srgbClr val="000000"/>
                      </a:solidFill>
                      <a:uFillTx/>
                    </a:defRPr>
                  </a:pPr>
                  <a:endParaRPr lang="en-GB" sz="2000" dirty="0"/>
                </a:p>
              </p:txBody>
            </p:sp>
            <p:sp>
              <p:nvSpPr>
                <p:cNvPr id="9" name="Google Shape;415;p40">
                  <a:extLst>
                    <a:ext uri="{FF2B5EF4-FFF2-40B4-BE49-F238E27FC236}">
                      <a16:creationId xmlns:a16="http://schemas.microsoft.com/office/drawing/2014/main" id="{E9EB6B9C-B96A-D0B9-5995-806D1D96905B}"/>
                    </a:ext>
                  </a:extLst>
                </p:cNvPr>
                <p:cNvSpPr/>
                <p:nvPr/>
              </p:nvSpPr>
              <p:spPr>
                <a:xfrm>
                  <a:off x="7218834" y="847961"/>
                  <a:ext cx="720339" cy="817895"/>
                </a:xfrm>
                <a:prstGeom prst="rect">
                  <a:avLst/>
                </a:prstGeom>
                <a:ln/>
              </p:spPr>
              <p:style>
                <a:lnRef idx="3">
                  <a:schemeClr val="lt1"/>
                </a:lnRef>
                <a:fillRef idx="1">
                  <a:schemeClr val="accent1"/>
                </a:fillRef>
                <a:effectRef idx="1">
                  <a:schemeClr val="accent1"/>
                </a:effectRef>
                <a:fontRef idx="minor">
                  <a:schemeClr val="lt1"/>
                </a:fontRef>
              </p:style>
              <p:txBody>
                <a:bodyPr vert="horz" wrap="square" lIns="91424" tIns="91424" rIns="91424" bIns="91424" anchor="ctr" anchorCtr="0" compatLnSpc="1">
                  <a:noAutofit/>
                </a:bodyPr>
                <a:lstStyle/>
                <a:p>
                  <a:pPr defTabSz="685800">
                    <a:defRPr sz="1800" b="0" i="0" u="none" strike="noStrike" kern="0" cap="none" spc="0" baseline="0">
                      <a:solidFill>
                        <a:srgbClr val="000000"/>
                      </a:solidFill>
                      <a:uFillTx/>
                    </a:defRPr>
                  </a:pPr>
                  <a:endParaRPr lang="en-GB" sz="2000" dirty="0">
                    <a:solidFill>
                      <a:srgbClr val="191919"/>
                    </a:solidFill>
                  </a:endParaRPr>
                </a:p>
              </p:txBody>
            </p:sp>
          </p:grpSp>
          <p:sp>
            <p:nvSpPr>
              <p:cNvPr id="10" name="TextBox 34">
                <a:extLst>
                  <a:ext uri="{FF2B5EF4-FFF2-40B4-BE49-F238E27FC236}">
                    <a16:creationId xmlns:a16="http://schemas.microsoft.com/office/drawing/2014/main" id="{CAF19DAA-1E6D-2D9B-3085-7FE21ECF14C6}"/>
                  </a:ext>
                </a:extLst>
              </p:cNvPr>
              <p:cNvSpPr txBox="1"/>
              <p:nvPr/>
            </p:nvSpPr>
            <p:spPr>
              <a:xfrm>
                <a:off x="6017602" y="1556288"/>
                <a:ext cx="3333642" cy="4109332"/>
              </a:xfrm>
              <a:prstGeom prst="rect">
                <a:avLst/>
              </a:prstGeom>
              <a:noFill/>
              <a:ln cap="flat">
                <a:noFill/>
              </a:ln>
            </p:spPr>
            <p:txBody>
              <a:bodyPr vert="horz" wrap="square" lIns="68580" tIns="34290" rIns="68580" bIns="34290" anchor="t" anchorCtr="1" compatLnSpc="1">
                <a:spAutoFit/>
              </a:bodyPr>
              <a:lstStyle/>
              <a:p>
                <a:pPr algn="ctr" defTabSz="766766">
                  <a:lnSpc>
                    <a:spcPct val="150000"/>
                  </a:lnSpc>
                  <a:spcAft>
                    <a:spcPts val="750"/>
                  </a:spcAft>
                  <a:defRPr sz="1800" b="0" i="0" u="none" strike="noStrike" kern="0" cap="none" spc="0" baseline="0">
                    <a:solidFill>
                      <a:srgbClr val="000000"/>
                    </a:solidFill>
                    <a:uFillTx/>
                  </a:defRPr>
                </a:pPr>
                <a:r>
                  <a:rPr lang="en-GB" sz="1900" b="1" kern="1200" dirty="0">
                    <a:latin typeface="Calibri" pitchFamily="34"/>
                    <a:cs typeface="Calibri" pitchFamily="34"/>
                  </a:rPr>
                  <a:t>Are current addiction treatments in Scotland prepared to support these emerging drug trends and harms, and are              there areas for improvement or training to support treatment access and recovery? </a:t>
                </a:r>
              </a:p>
            </p:txBody>
          </p:sp>
        </p:grpSp>
        <p:pic>
          <p:nvPicPr>
            <p:cNvPr id="11" name="Picture 47">
              <a:extLst>
                <a:ext uri="{FF2B5EF4-FFF2-40B4-BE49-F238E27FC236}">
                  <a16:creationId xmlns:a16="http://schemas.microsoft.com/office/drawing/2014/main" id="{B1DD0B86-6049-5255-DCC8-EBB4BD43B42C}"/>
                </a:ext>
              </a:extLst>
            </p:cNvPr>
            <p:cNvPicPr>
              <a:picLocks noChangeAspect="1"/>
            </p:cNvPicPr>
            <p:nvPr/>
          </p:nvPicPr>
          <p:blipFill>
            <a:blip r:embed="rId3"/>
            <a:stretch>
              <a:fillRect/>
            </a:stretch>
          </p:blipFill>
          <p:spPr>
            <a:xfrm>
              <a:off x="7357077" y="1034715"/>
              <a:ext cx="443854" cy="521574"/>
            </a:xfrm>
            <a:prstGeom prst="rect">
              <a:avLst/>
            </a:prstGeom>
            <a:noFill/>
            <a:ln cap="flat">
              <a:noFill/>
            </a:ln>
          </p:spPr>
        </p:pic>
      </p:grpSp>
      <p:sp>
        <p:nvSpPr>
          <p:cNvPr id="15" name="Google Shape;398;p39">
            <a:extLst>
              <a:ext uri="{FF2B5EF4-FFF2-40B4-BE49-F238E27FC236}">
                <a16:creationId xmlns:a16="http://schemas.microsoft.com/office/drawing/2014/main" id="{1D7EED5B-0AA5-7AE6-C74A-B82AE2D5E7BF}"/>
              </a:ext>
            </a:extLst>
          </p:cNvPr>
          <p:cNvSpPr txBox="1">
            <a:spLocks/>
          </p:cNvSpPr>
          <p:nvPr/>
        </p:nvSpPr>
        <p:spPr>
          <a:xfrm>
            <a:off x="0" y="48199"/>
            <a:ext cx="7717500" cy="5727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3000"/>
              <a:buFont typeface="Fjalla One"/>
              <a:buNone/>
              <a:defRPr sz="3000" b="1" i="0" u="none" strike="noStrike" cap="none">
                <a:solidFill>
                  <a:schemeClr val="dk1"/>
                </a:solidFill>
                <a:latin typeface="Fjalla One"/>
                <a:ea typeface="Fjalla One"/>
                <a:cs typeface="Fjalla One"/>
                <a:sym typeface="Fjalla One"/>
              </a:defRPr>
            </a:lvl1pPr>
            <a:lvl2pPr marR="0" lvl="1" algn="l" rtl="0">
              <a:lnSpc>
                <a:spcPct val="100000"/>
              </a:lnSpc>
              <a:spcBef>
                <a:spcPts val="0"/>
              </a:spcBef>
              <a:spcAft>
                <a:spcPts val="0"/>
              </a:spcAft>
              <a:buClr>
                <a:schemeClr val="dk1"/>
              </a:buClr>
              <a:buSzPts val="3000"/>
              <a:buFont typeface="Fjalla One"/>
              <a:buNone/>
              <a:defRPr sz="3000" b="1" i="0" u="none" strike="noStrike" cap="none">
                <a:solidFill>
                  <a:schemeClr val="dk1"/>
                </a:solidFill>
                <a:latin typeface="Fjalla One"/>
                <a:ea typeface="Fjalla One"/>
                <a:cs typeface="Fjalla One"/>
                <a:sym typeface="Fjalla One"/>
              </a:defRPr>
            </a:lvl2pPr>
            <a:lvl3pPr marR="0" lvl="2" algn="l" rtl="0">
              <a:lnSpc>
                <a:spcPct val="100000"/>
              </a:lnSpc>
              <a:spcBef>
                <a:spcPts val="0"/>
              </a:spcBef>
              <a:spcAft>
                <a:spcPts val="0"/>
              </a:spcAft>
              <a:buClr>
                <a:schemeClr val="dk1"/>
              </a:buClr>
              <a:buSzPts val="3000"/>
              <a:buFont typeface="Fjalla One"/>
              <a:buNone/>
              <a:defRPr sz="3000" b="1" i="0" u="none" strike="noStrike" cap="none">
                <a:solidFill>
                  <a:schemeClr val="dk1"/>
                </a:solidFill>
                <a:latin typeface="Fjalla One"/>
                <a:ea typeface="Fjalla One"/>
                <a:cs typeface="Fjalla One"/>
                <a:sym typeface="Fjalla One"/>
              </a:defRPr>
            </a:lvl3pPr>
            <a:lvl4pPr marR="0" lvl="3" algn="l" rtl="0">
              <a:lnSpc>
                <a:spcPct val="100000"/>
              </a:lnSpc>
              <a:spcBef>
                <a:spcPts val="0"/>
              </a:spcBef>
              <a:spcAft>
                <a:spcPts val="0"/>
              </a:spcAft>
              <a:buClr>
                <a:schemeClr val="dk1"/>
              </a:buClr>
              <a:buSzPts val="3000"/>
              <a:buFont typeface="Fjalla One"/>
              <a:buNone/>
              <a:defRPr sz="3000" b="1" i="0" u="none" strike="noStrike" cap="none">
                <a:solidFill>
                  <a:schemeClr val="dk1"/>
                </a:solidFill>
                <a:latin typeface="Fjalla One"/>
                <a:ea typeface="Fjalla One"/>
                <a:cs typeface="Fjalla One"/>
                <a:sym typeface="Fjalla One"/>
              </a:defRPr>
            </a:lvl4pPr>
            <a:lvl5pPr marR="0" lvl="4" algn="l" rtl="0">
              <a:lnSpc>
                <a:spcPct val="100000"/>
              </a:lnSpc>
              <a:spcBef>
                <a:spcPts val="0"/>
              </a:spcBef>
              <a:spcAft>
                <a:spcPts val="0"/>
              </a:spcAft>
              <a:buClr>
                <a:schemeClr val="dk1"/>
              </a:buClr>
              <a:buSzPts val="3000"/>
              <a:buFont typeface="Fjalla One"/>
              <a:buNone/>
              <a:defRPr sz="3000" b="1" i="0" u="none" strike="noStrike" cap="none">
                <a:solidFill>
                  <a:schemeClr val="dk1"/>
                </a:solidFill>
                <a:latin typeface="Fjalla One"/>
                <a:ea typeface="Fjalla One"/>
                <a:cs typeface="Fjalla One"/>
                <a:sym typeface="Fjalla One"/>
              </a:defRPr>
            </a:lvl5pPr>
            <a:lvl6pPr marR="0" lvl="5" algn="l" rtl="0">
              <a:lnSpc>
                <a:spcPct val="100000"/>
              </a:lnSpc>
              <a:spcBef>
                <a:spcPts val="0"/>
              </a:spcBef>
              <a:spcAft>
                <a:spcPts val="0"/>
              </a:spcAft>
              <a:buClr>
                <a:schemeClr val="dk1"/>
              </a:buClr>
              <a:buSzPts val="3000"/>
              <a:buFont typeface="Fjalla One"/>
              <a:buNone/>
              <a:defRPr sz="3000" b="1" i="0" u="none" strike="noStrike" cap="none">
                <a:solidFill>
                  <a:schemeClr val="dk1"/>
                </a:solidFill>
                <a:latin typeface="Fjalla One"/>
                <a:ea typeface="Fjalla One"/>
                <a:cs typeface="Fjalla One"/>
                <a:sym typeface="Fjalla One"/>
              </a:defRPr>
            </a:lvl6pPr>
            <a:lvl7pPr marR="0" lvl="6" algn="l" rtl="0">
              <a:lnSpc>
                <a:spcPct val="100000"/>
              </a:lnSpc>
              <a:spcBef>
                <a:spcPts val="0"/>
              </a:spcBef>
              <a:spcAft>
                <a:spcPts val="0"/>
              </a:spcAft>
              <a:buClr>
                <a:schemeClr val="dk1"/>
              </a:buClr>
              <a:buSzPts val="3000"/>
              <a:buFont typeface="Fjalla One"/>
              <a:buNone/>
              <a:defRPr sz="3000" b="1" i="0" u="none" strike="noStrike" cap="none">
                <a:solidFill>
                  <a:schemeClr val="dk1"/>
                </a:solidFill>
                <a:latin typeface="Fjalla One"/>
                <a:ea typeface="Fjalla One"/>
                <a:cs typeface="Fjalla One"/>
                <a:sym typeface="Fjalla One"/>
              </a:defRPr>
            </a:lvl7pPr>
            <a:lvl8pPr marR="0" lvl="7" algn="l" rtl="0">
              <a:lnSpc>
                <a:spcPct val="100000"/>
              </a:lnSpc>
              <a:spcBef>
                <a:spcPts val="0"/>
              </a:spcBef>
              <a:spcAft>
                <a:spcPts val="0"/>
              </a:spcAft>
              <a:buClr>
                <a:schemeClr val="dk1"/>
              </a:buClr>
              <a:buSzPts val="3000"/>
              <a:buFont typeface="Fjalla One"/>
              <a:buNone/>
              <a:defRPr sz="3000" b="1" i="0" u="none" strike="noStrike" cap="none">
                <a:solidFill>
                  <a:schemeClr val="dk1"/>
                </a:solidFill>
                <a:latin typeface="Fjalla One"/>
                <a:ea typeface="Fjalla One"/>
                <a:cs typeface="Fjalla One"/>
                <a:sym typeface="Fjalla One"/>
              </a:defRPr>
            </a:lvl8pPr>
            <a:lvl9pPr marR="0" lvl="8" algn="l" rtl="0">
              <a:lnSpc>
                <a:spcPct val="100000"/>
              </a:lnSpc>
              <a:spcBef>
                <a:spcPts val="0"/>
              </a:spcBef>
              <a:spcAft>
                <a:spcPts val="0"/>
              </a:spcAft>
              <a:buClr>
                <a:schemeClr val="dk1"/>
              </a:buClr>
              <a:buSzPts val="3000"/>
              <a:buFont typeface="Fjalla One"/>
              <a:buNone/>
              <a:defRPr sz="3000" b="1" i="0" u="none" strike="noStrike" cap="none">
                <a:solidFill>
                  <a:schemeClr val="dk1"/>
                </a:solidFill>
                <a:latin typeface="Fjalla One"/>
                <a:ea typeface="Fjalla One"/>
                <a:cs typeface="Fjalla One"/>
                <a:sym typeface="Fjalla One"/>
              </a:defRPr>
            </a:lvl9pPr>
          </a:lstStyle>
          <a:p>
            <a:r>
              <a:rPr lang="en-GB" sz="2200" dirty="0">
                <a:solidFill>
                  <a:schemeClr val="tx1"/>
                </a:solidFill>
                <a:latin typeface="Montserrat" panose="00000500000000000000" pitchFamily="2" charset="0"/>
              </a:rPr>
              <a:t>Background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44A397-43CE-365B-546E-045AE25E483C}"/>
            </a:ext>
          </a:extLst>
        </p:cNvPr>
        <p:cNvGrpSpPr/>
        <p:nvPr/>
      </p:nvGrpSpPr>
      <p:grpSpPr>
        <a:xfrm>
          <a:off x="0" y="0"/>
          <a:ext cx="0" cy="0"/>
          <a:chOff x="0" y="0"/>
          <a:chExt cx="0" cy="0"/>
        </a:xfrm>
      </p:grpSpPr>
      <p:sp>
        <p:nvSpPr>
          <p:cNvPr id="15" name="Google Shape;398;p39">
            <a:extLst>
              <a:ext uri="{FF2B5EF4-FFF2-40B4-BE49-F238E27FC236}">
                <a16:creationId xmlns:a16="http://schemas.microsoft.com/office/drawing/2014/main" id="{E9D87BC6-51F3-BC17-237E-25F302BE7F4C}"/>
              </a:ext>
            </a:extLst>
          </p:cNvPr>
          <p:cNvSpPr txBox="1">
            <a:spLocks/>
          </p:cNvSpPr>
          <p:nvPr/>
        </p:nvSpPr>
        <p:spPr>
          <a:xfrm>
            <a:off x="0" y="48199"/>
            <a:ext cx="7717500" cy="5727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3000"/>
              <a:buFont typeface="Fjalla One"/>
              <a:buNone/>
              <a:defRPr sz="3000" b="1" i="0" u="none" strike="noStrike" cap="none">
                <a:solidFill>
                  <a:schemeClr val="dk1"/>
                </a:solidFill>
                <a:latin typeface="Fjalla One"/>
                <a:ea typeface="Fjalla One"/>
                <a:cs typeface="Fjalla One"/>
                <a:sym typeface="Fjalla One"/>
              </a:defRPr>
            </a:lvl1pPr>
            <a:lvl2pPr marR="0" lvl="1" algn="l" rtl="0">
              <a:lnSpc>
                <a:spcPct val="100000"/>
              </a:lnSpc>
              <a:spcBef>
                <a:spcPts val="0"/>
              </a:spcBef>
              <a:spcAft>
                <a:spcPts val="0"/>
              </a:spcAft>
              <a:buClr>
                <a:schemeClr val="dk1"/>
              </a:buClr>
              <a:buSzPts val="3000"/>
              <a:buFont typeface="Fjalla One"/>
              <a:buNone/>
              <a:defRPr sz="3000" b="1" i="0" u="none" strike="noStrike" cap="none">
                <a:solidFill>
                  <a:schemeClr val="dk1"/>
                </a:solidFill>
                <a:latin typeface="Fjalla One"/>
                <a:ea typeface="Fjalla One"/>
                <a:cs typeface="Fjalla One"/>
                <a:sym typeface="Fjalla One"/>
              </a:defRPr>
            </a:lvl2pPr>
            <a:lvl3pPr marR="0" lvl="2" algn="l" rtl="0">
              <a:lnSpc>
                <a:spcPct val="100000"/>
              </a:lnSpc>
              <a:spcBef>
                <a:spcPts val="0"/>
              </a:spcBef>
              <a:spcAft>
                <a:spcPts val="0"/>
              </a:spcAft>
              <a:buClr>
                <a:schemeClr val="dk1"/>
              </a:buClr>
              <a:buSzPts val="3000"/>
              <a:buFont typeface="Fjalla One"/>
              <a:buNone/>
              <a:defRPr sz="3000" b="1" i="0" u="none" strike="noStrike" cap="none">
                <a:solidFill>
                  <a:schemeClr val="dk1"/>
                </a:solidFill>
                <a:latin typeface="Fjalla One"/>
                <a:ea typeface="Fjalla One"/>
                <a:cs typeface="Fjalla One"/>
                <a:sym typeface="Fjalla One"/>
              </a:defRPr>
            </a:lvl3pPr>
            <a:lvl4pPr marR="0" lvl="3" algn="l" rtl="0">
              <a:lnSpc>
                <a:spcPct val="100000"/>
              </a:lnSpc>
              <a:spcBef>
                <a:spcPts val="0"/>
              </a:spcBef>
              <a:spcAft>
                <a:spcPts val="0"/>
              </a:spcAft>
              <a:buClr>
                <a:schemeClr val="dk1"/>
              </a:buClr>
              <a:buSzPts val="3000"/>
              <a:buFont typeface="Fjalla One"/>
              <a:buNone/>
              <a:defRPr sz="3000" b="1" i="0" u="none" strike="noStrike" cap="none">
                <a:solidFill>
                  <a:schemeClr val="dk1"/>
                </a:solidFill>
                <a:latin typeface="Fjalla One"/>
                <a:ea typeface="Fjalla One"/>
                <a:cs typeface="Fjalla One"/>
                <a:sym typeface="Fjalla One"/>
              </a:defRPr>
            </a:lvl4pPr>
            <a:lvl5pPr marR="0" lvl="4" algn="l" rtl="0">
              <a:lnSpc>
                <a:spcPct val="100000"/>
              </a:lnSpc>
              <a:spcBef>
                <a:spcPts val="0"/>
              </a:spcBef>
              <a:spcAft>
                <a:spcPts val="0"/>
              </a:spcAft>
              <a:buClr>
                <a:schemeClr val="dk1"/>
              </a:buClr>
              <a:buSzPts val="3000"/>
              <a:buFont typeface="Fjalla One"/>
              <a:buNone/>
              <a:defRPr sz="3000" b="1" i="0" u="none" strike="noStrike" cap="none">
                <a:solidFill>
                  <a:schemeClr val="dk1"/>
                </a:solidFill>
                <a:latin typeface="Fjalla One"/>
                <a:ea typeface="Fjalla One"/>
                <a:cs typeface="Fjalla One"/>
                <a:sym typeface="Fjalla One"/>
              </a:defRPr>
            </a:lvl5pPr>
            <a:lvl6pPr marR="0" lvl="5" algn="l" rtl="0">
              <a:lnSpc>
                <a:spcPct val="100000"/>
              </a:lnSpc>
              <a:spcBef>
                <a:spcPts val="0"/>
              </a:spcBef>
              <a:spcAft>
                <a:spcPts val="0"/>
              </a:spcAft>
              <a:buClr>
                <a:schemeClr val="dk1"/>
              </a:buClr>
              <a:buSzPts val="3000"/>
              <a:buFont typeface="Fjalla One"/>
              <a:buNone/>
              <a:defRPr sz="3000" b="1" i="0" u="none" strike="noStrike" cap="none">
                <a:solidFill>
                  <a:schemeClr val="dk1"/>
                </a:solidFill>
                <a:latin typeface="Fjalla One"/>
                <a:ea typeface="Fjalla One"/>
                <a:cs typeface="Fjalla One"/>
                <a:sym typeface="Fjalla One"/>
              </a:defRPr>
            </a:lvl6pPr>
            <a:lvl7pPr marR="0" lvl="6" algn="l" rtl="0">
              <a:lnSpc>
                <a:spcPct val="100000"/>
              </a:lnSpc>
              <a:spcBef>
                <a:spcPts val="0"/>
              </a:spcBef>
              <a:spcAft>
                <a:spcPts val="0"/>
              </a:spcAft>
              <a:buClr>
                <a:schemeClr val="dk1"/>
              </a:buClr>
              <a:buSzPts val="3000"/>
              <a:buFont typeface="Fjalla One"/>
              <a:buNone/>
              <a:defRPr sz="3000" b="1" i="0" u="none" strike="noStrike" cap="none">
                <a:solidFill>
                  <a:schemeClr val="dk1"/>
                </a:solidFill>
                <a:latin typeface="Fjalla One"/>
                <a:ea typeface="Fjalla One"/>
                <a:cs typeface="Fjalla One"/>
                <a:sym typeface="Fjalla One"/>
              </a:defRPr>
            </a:lvl7pPr>
            <a:lvl8pPr marR="0" lvl="7" algn="l" rtl="0">
              <a:lnSpc>
                <a:spcPct val="100000"/>
              </a:lnSpc>
              <a:spcBef>
                <a:spcPts val="0"/>
              </a:spcBef>
              <a:spcAft>
                <a:spcPts val="0"/>
              </a:spcAft>
              <a:buClr>
                <a:schemeClr val="dk1"/>
              </a:buClr>
              <a:buSzPts val="3000"/>
              <a:buFont typeface="Fjalla One"/>
              <a:buNone/>
              <a:defRPr sz="3000" b="1" i="0" u="none" strike="noStrike" cap="none">
                <a:solidFill>
                  <a:schemeClr val="dk1"/>
                </a:solidFill>
                <a:latin typeface="Fjalla One"/>
                <a:ea typeface="Fjalla One"/>
                <a:cs typeface="Fjalla One"/>
                <a:sym typeface="Fjalla One"/>
              </a:defRPr>
            </a:lvl8pPr>
            <a:lvl9pPr marR="0" lvl="8" algn="l" rtl="0">
              <a:lnSpc>
                <a:spcPct val="100000"/>
              </a:lnSpc>
              <a:spcBef>
                <a:spcPts val="0"/>
              </a:spcBef>
              <a:spcAft>
                <a:spcPts val="0"/>
              </a:spcAft>
              <a:buClr>
                <a:schemeClr val="dk1"/>
              </a:buClr>
              <a:buSzPts val="3000"/>
              <a:buFont typeface="Fjalla One"/>
              <a:buNone/>
              <a:defRPr sz="3000" b="1" i="0" u="none" strike="noStrike" cap="none">
                <a:solidFill>
                  <a:schemeClr val="dk1"/>
                </a:solidFill>
                <a:latin typeface="Fjalla One"/>
                <a:ea typeface="Fjalla One"/>
                <a:cs typeface="Fjalla One"/>
                <a:sym typeface="Fjalla One"/>
              </a:defRPr>
            </a:lvl9pPr>
          </a:lstStyle>
          <a:p>
            <a:r>
              <a:rPr lang="en-GB" sz="2200" dirty="0">
                <a:solidFill>
                  <a:schemeClr val="tx1"/>
                </a:solidFill>
                <a:latin typeface="Montserrat" panose="00000500000000000000" pitchFamily="2" charset="0"/>
              </a:rPr>
              <a:t>Background</a:t>
            </a:r>
          </a:p>
        </p:txBody>
      </p:sp>
      <p:pic>
        <p:nvPicPr>
          <p:cNvPr id="2" name="Picture 1">
            <a:extLst>
              <a:ext uri="{FF2B5EF4-FFF2-40B4-BE49-F238E27FC236}">
                <a16:creationId xmlns:a16="http://schemas.microsoft.com/office/drawing/2014/main" id="{68E79DB4-AC2F-8B17-3BE9-FAB70318DFED}"/>
              </a:ext>
            </a:extLst>
          </p:cNvPr>
          <p:cNvPicPr>
            <a:picLocks noChangeAspect="1"/>
          </p:cNvPicPr>
          <p:nvPr/>
        </p:nvPicPr>
        <p:blipFill>
          <a:blip r:embed="rId3"/>
          <a:stretch>
            <a:fillRect/>
          </a:stretch>
        </p:blipFill>
        <p:spPr>
          <a:xfrm>
            <a:off x="3858750" y="0"/>
            <a:ext cx="5293603" cy="5143500"/>
          </a:xfrm>
          <a:prstGeom prst="rect">
            <a:avLst/>
          </a:prstGeom>
        </p:spPr>
      </p:pic>
      <p:sp>
        <p:nvSpPr>
          <p:cNvPr id="12" name="TextBox 37">
            <a:extLst>
              <a:ext uri="{FF2B5EF4-FFF2-40B4-BE49-F238E27FC236}">
                <a16:creationId xmlns:a16="http://schemas.microsoft.com/office/drawing/2014/main" id="{7EDF033E-792B-6ED0-0A3C-951848D51025}"/>
              </a:ext>
            </a:extLst>
          </p:cNvPr>
          <p:cNvSpPr txBox="1"/>
          <p:nvPr/>
        </p:nvSpPr>
        <p:spPr>
          <a:xfrm>
            <a:off x="69747" y="671270"/>
            <a:ext cx="4466053" cy="315471"/>
          </a:xfrm>
          <a:prstGeom prst="rect">
            <a:avLst/>
          </a:prstGeom>
          <a:noFill/>
          <a:ln cap="flat">
            <a:noFill/>
          </a:ln>
        </p:spPr>
        <p:txBody>
          <a:bodyPr vert="horz" wrap="square" lIns="68580" tIns="34290" rIns="68580" bIns="34290" anchor="t" anchorCtr="0" compatLnSpc="1">
            <a:spAutoFit/>
          </a:bodyPr>
          <a:lstStyle/>
          <a:p>
            <a:pPr defTabSz="685800">
              <a:defRPr sz="1800" b="0" i="0" u="none" strike="noStrike" kern="0" cap="none" spc="0" baseline="0">
                <a:solidFill>
                  <a:srgbClr val="000000"/>
                </a:solidFill>
                <a:uFillTx/>
              </a:defRPr>
            </a:pPr>
            <a:r>
              <a:rPr lang="en-GB" sz="1600" b="1" kern="1200" dirty="0">
                <a:latin typeface="Aptos"/>
              </a:rPr>
              <a:t>Knowledge and Training Needs</a:t>
            </a:r>
          </a:p>
        </p:txBody>
      </p:sp>
      <p:sp>
        <p:nvSpPr>
          <p:cNvPr id="14" name="TextBox 38">
            <a:extLst>
              <a:ext uri="{FF2B5EF4-FFF2-40B4-BE49-F238E27FC236}">
                <a16:creationId xmlns:a16="http://schemas.microsoft.com/office/drawing/2014/main" id="{B2C63897-C1A5-6422-7CB3-C3CB8A6D06C1}"/>
              </a:ext>
            </a:extLst>
          </p:cNvPr>
          <p:cNvSpPr txBox="1"/>
          <p:nvPr/>
        </p:nvSpPr>
        <p:spPr>
          <a:xfrm>
            <a:off x="84004" y="1037112"/>
            <a:ext cx="3774746" cy="3829253"/>
          </a:xfrm>
          <a:prstGeom prst="rect">
            <a:avLst/>
          </a:prstGeom>
          <a:noFill/>
          <a:ln cap="flat">
            <a:noFill/>
          </a:ln>
        </p:spPr>
        <p:txBody>
          <a:bodyPr vert="horz" wrap="square" lIns="68580" tIns="34290" rIns="68580" bIns="34290" anchor="t" anchorCtr="0" compatLnSpc="1">
            <a:spAutoFit/>
          </a:bodyPr>
          <a:lstStyle/>
          <a:p>
            <a:pPr defTabSz="685800">
              <a:spcBef>
                <a:spcPts val="450"/>
              </a:spcBef>
              <a:spcAft>
                <a:spcPts val="450"/>
              </a:spcAft>
              <a:buSzPct val="100000"/>
              <a:defRPr sz="1800" b="0" i="0" u="none" strike="noStrike" kern="0" cap="none" spc="0" baseline="0">
                <a:solidFill>
                  <a:srgbClr val="000000"/>
                </a:solidFill>
                <a:uFillTx/>
              </a:defRPr>
            </a:pPr>
            <a:r>
              <a:rPr lang="en-GB" sz="1500" kern="1200" dirty="0">
                <a:latin typeface="Calibri" pitchFamily="34"/>
                <a:cs typeface="Calibri" pitchFamily="34"/>
              </a:rPr>
              <a:t>Increase in prescription drug misuse, novel psychoactive substance misuse and their related harms and deaths                                         (Ciesluk et al., 2024) </a:t>
            </a:r>
            <a:endParaRPr lang="en-GB" sz="1500" b="1" kern="1200" dirty="0">
              <a:latin typeface="Calibri" pitchFamily="34"/>
              <a:cs typeface="Calibri" pitchFamily="34"/>
            </a:endParaRPr>
          </a:p>
          <a:p>
            <a:pPr defTabSz="685800">
              <a:spcBef>
                <a:spcPts val="450"/>
              </a:spcBef>
              <a:spcAft>
                <a:spcPts val="450"/>
              </a:spcAft>
              <a:buSzPct val="100000"/>
              <a:defRPr sz="1800" b="0" i="0" u="none" strike="noStrike" kern="0" cap="none" spc="0" baseline="0">
                <a:solidFill>
                  <a:srgbClr val="000000"/>
                </a:solidFill>
                <a:uFillTx/>
              </a:defRPr>
            </a:pPr>
            <a:r>
              <a:rPr lang="en-GB" sz="1600" b="1" kern="1200" dirty="0">
                <a:latin typeface="Calibri" pitchFamily="34"/>
                <a:cs typeface="Calibri" pitchFamily="34"/>
              </a:rPr>
              <a:t>Ramos et al (2020) </a:t>
            </a:r>
          </a:p>
          <a:p>
            <a:pPr defTabSz="685800">
              <a:spcBef>
                <a:spcPts val="450"/>
              </a:spcBef>
              <a:spcAft>
                <a:spcPts val="450"/>
              </a:spcAft>
              <a:buSzPct val="100000"/>
              <a:defRPr sz="1800" b="0" i="0" u="none" strike="noStrike" kern="0" cap="none" spc="0" baseline="0">
                <a:solidFill>
                  <a:srgbClr val="000000"/>
                </a:solidFill>
                <a:uFillTx/>
              </a:defRPr>
            </a:pPr>
            <a:r>
              <a:rPr lang="en-GB" sz="1500" kern="1200" dirty="0">
                <a:latin typeface="Calibri" pitchFamily="34"/>
                <a:cs typeface="Calibri" pitchFamily="34"/>
              </a:rPr>
              <a:t>Investigated knowledge and training needs of healthcare professionals regarding NPS and Prescription Drugs </a:t>
            </a:r>
          </a:p>
          <a:p>
            <a:pPr defTabSz="685800">
              <a:spcBef>
                <a:spcPts val="450"/>
              </a:spcBef>
              <a:spcAft>
                <a:spcPts val="450"/>
              </a:spcAft>
              <a:buSzPct val="100000"/>
              <a:defRPr sz="1800" b="0" i="0" u="none" strike="noStrike" kern="0" cap="none" spc="0" baseline="0">
                <a:solidFill>
                  <a:srgbClr val="000000"/>
                </a:solidFill>
                <a:uFillTx/>
              </a:defRPr>
            </a:pPr>
            <a:r>
              <a:rPr lang="en-GB" sz="1500" kern="1200" dirty="0">
                <a:latin typeface="Calibri" pitchFamily="34"/>
                <a:cs typeface="Calibri" pitchFamily="34"/>
              </a:rPr>
              <a:t>Providers had “basic” knowledge, and expressed interest in more training, as poor training was currently received </a:t>
            </a:r>
          </a:p>
          <a:p>
            <a:pPr defTabSz="685800">
              <a:spcBef>
                <a:spcPts val="450"/>
              </a:spcBef>
              <a:spcAft>
                <a:spcPts val="450"/>
              </a:spcAft>
              <a:buSzPct val="100000"/>
              <a:defRPr sz="1800" b="0" i="0" u="none" strike="noStrike" kern="0" cap="none" spc="0" baseline="0">
                <a:solidFill>
                  <a:srgbClr val="000000"/>
                </a:solidFill>
                <a:uFillTx/>
              </a:defRPr>
            </a:pPr>
            <a:r>
              <a:rPr lang="en-GB" sz="1500" kern="1200" dirty="0">
                <a:latin typeface="Calibri" pitchFamily="34"/>
                <a:cs typeface="Calibri" pitchFamily="34"/>
              </a:rPr>
              <a:t>England-based research, need for further investigation conducted in Scotland and wider range of addiction treatment providers </a:t>
            </a:r>
          </a:p>
        </p:txBody>
      </p:sp>
    </p:spTree>
    <p:extLst>
      <p:ext uri="{BB962C8B-B14F-4D97-AF65-F5344CB8AC3E}">
        <p14:creationId xmlns:p14="http://schemas.microsoft.com/office/powerpoint/2010/main" val="18475006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Shape 397">
          <a:extLst>
            <a:ext uri="{FF2B5EF4-FFF2-40B4-BE49-F238E27FC236}">
              <a16:creationId xmlns:a16="http://schemas.microsoft.com/office/drawing/2014/main" id="{66518729-CBEB-B848-415A-8FFA5393FB71}"/>
            </a:ext>
          </a:extLst>
        </p:cNvPr>
        <p:cNvGrpSpPr/>
        <p:nvPr/>
      </p:nvGrpSpPr>
      <p:grpSpPr>
        <a:xfrm>
          <a:off x="0" y="0"/>
          <a:ext cx="0" cy="0"/>
          <a:chOff x="0" y="0"/>
          <a:chExt cx="0" cy="0"/>
        </a:xfrm>
      </p:grpSpPr>
      <p:sp>
        <p:nvSpPr>
          <p:cNvPr id="8" name="TextBox 7">
            <a:extLst>
              <a:ext uri="{FF2B5EF4-FFF2-40B4-BE49-F238E27FC236}">
                <a16:creationId xmlns:a16="http://schemas.microsoft.com/office/drawing/2014/main" id="{B1A51F34-786A-3129-2C5D-89A8124980E9}"/>
              </a:ext>
            </a:extLst>
          </p:cNvPr>
          <p:cNvSpPr txBox="1"/>
          <p:nvPr/>
        </p:nvSpPr>
        <p:spPr>
          <a:xfrm>
            <a:off x="-110803" y="4558725"/>
            <a:ext cx="9365606" cy="584775"/>
          </a:xfrm>
          <a:prstGeom prst="rect">
            <a:avLst/>
          </a:prstGeom>
          <a:noFill/>
        </p:spPr>
        <p:txBody>
          <a:bodyPr wrap="square">
            <a:spAutoFit/>
          </a:bodyPr>
          <a:lstStyle/>
          <a:p>
            <a:pPr algn="ctr"/>
            <a:r>
              <a:rPr lang="en-GB" sz="1600" b="1" dirty="0">
                <a:latin typeface="Aptos" panose="020B0004020202020204" pitchFamily="34" charset="0"/>
                <a:ea typeface="Aptos" panose="020B0004020202020204" pitchFamily="34" charset="0"/>
                <a:cs typeface="Times New Roman" panose="02020603050405020304" pitchFamily="18" charset="0"/>
              </a:rPr>
              <a:t>P</a:t>
            </a:r>
            <a:r>
              <a:rPr lang="en-GB" sz="1600" b="1" dirty="0">
                <a:effectLst/>
                <a:latin typeface="Aptos" panose="020B0004020202020204" pitchFamily="34" charset="0"/>
                <a:ea typeface="Aptos" panose="020B0004020202020204" pitchFamily="34" charset="0"/>
                <a:cs typeface="Times New Roman" panose="02020603050405020304" pitchFamily="18" charset="0"/>
              </a:rPr>
              <a:t>rescription drugs (e.g., </a:t>
            </a:r>
            <a:r>
              <a:rPr lang="en-GB" sz="1600" b="1" dirty="0">
                <a:solidFill>
                  <a:srgbClr val="3C88A0"/>
                </a:solidFill>
                <a:effectLst/>
                <a:latin typeface="Aptos" panose="020B0004020202020204" pitchFamily="34" charset="0"/>
                <a:ea typeface="Aptos" panose="020B0004020202020204" pitchFamily="34" charset="0"/>
                <a:cs typeface="Times New Roman" panose="02020603050405020304" pitchFamily="18" charset="0"/>
              </a:rPr>
              <a:t>Gabapentinoids</a:t>
            </a:r>
            <a:r>
              <a:rPr lang="en-GB" sz="1600" b="1" dirty="0">
                <a:effectLst/>
                <a:latin typeface="Aptos" panose="020B0004020202020204" pitchFamily="34" charset="0"/>
                <a:ea typeface="Aptos" panose="020B0004020202020204" pitchFamily="34" charset="0"/>
                <a:cs typeface="Times New Roman" panose="02020603050405020304" pitchFamily="18" charset="0"/>
              </a:rPr>
              <a:t>, </a:t>
            </a:r>
            <a:r>
              <a:rPr lang="en-GB" sz="1600" b="1" dirty="0">
                <a:solidFill>
                  <a:srgbClr val="3C88A0"/>
                </a:solidFill>
                <a:effectLst/>
                <a:latin typeface="Aptos" panose="020B0004020202020204" pitchFamily="34" charset="0"/>
                <a:ea typeface="Aptos" panose="020B0004020202020204" pitchFamily="34" charset="0"/>
                <a:cs typeface="Times New Roman" panose="02020603050405020304" pitchFamily="18" charset="0"/>
              </a:rPr>
              <a:t>Zopiclone</a:t>
            </a:r>
            <a:r>
              <a:rPr lang="en-GB" sz="1600" b="1" dirty="0">
                <a:effectLst/>
                <a:latin typeface="Aptos" panose="020B0004020202020204" pitchFamily="34" charset="0"/>
                <a:ea typeface="Aptos" panose="020B0004020202020204" pitchFamily="34" charset="0"/>
                <a:cs typeface="Times New Roman" panose="02020603050405020304" pitchFamily="18" charset="0"/>
              </a:rPr>
              <a:t>) were found more familiar to participants than NPS (e.g. </a:t>
            </a:r>
            <a:r>
              <a:rPr lang="en-GB" sz="1600" b="1" dirty="0">
                <a:solidFill>
                  <a:srgbClr val="3C88A0"/>
                </a:solidFill>
                <a:effectLst/>
                <a:latin typeface="Aptos" panose="020B0004020202020204" pitchFamily="34" charset="0"/>
                <a:ea typeface="Aptos" panose="020B0004020202020204" pitchFamily="34" charset="0"/>
                <a:cs typeface="Times New Roman" panose="02020603050405020304" pitchFamily="18" charset="0"/>
              </a:rPr>
              <a:t>Tofisopam</a:t>
            </a:r>
            <a:r>
              <a:rPr lang="en-GB" sz="1600" b="1" dirty="0">
                <a:effectLst/>
                <a:latin typeface="Aptos" panose="020B0004020202020204" pitchFamily="34" charset="0"/>
                <a:ea typeface="Aptos" panose="020B0004020202020204" pitchFamily="34" charset="0"/>
                <a:cs typeface="Times New Roman" panose="02020603050405020304" pitchFamily="18" charset="0"/>
              </a:rPr>
              <a:t>, </a:t>
            </a:r>
            <a:r>
              <a:rPr lang="en-GB" sz="1600" b="1" dirty="0">
                <a:solidFill>
                  <a:srgbClr val="3C88A0"/>
                </a:solidFill>
                <a:effectLst/>
                <a:latin typeface="Aptos" panose="020B0004020202020204" pitchFamily="34" charset="0"/>
                <a:ea typeface="Aptos" panose="020B0004020202020204" pitchFamily="34" charset="0"/>
                <a:cs typeface="Times New Roman" panose="02020603050405020304" pitchFamily="18" charset="0"/>
              </a:rPr>
              <a:t>Phenazepam</a:t>
            </a:r>
            <a:r>
              <a:rPr lang="en-GB" sz="1600" b="1" dirty="0">
                <a:effectLst/>
                <a:latin typeface="Aptos" panose="020B0004020202020204" pitchFamily="34" charset="0"/>
                <a:ea typeface="Aptos" panose="020B0004020202020204" pitchFamily="34" charset="0"/>
                <a:cs typeface="Times New Roman" panose="02020603050405020304" pitchFamily="18" charset="0"/>
              </a:rPr>
              <a:t>, </a:t>
            </a:r>
            <a:r>
              <a:rPr lang="en-GB" sz="1600" b="1" dirty="0">
                <a:solidFill>
                  <a:srgbClr val="3C88A0"/>
                </a:solidFill>
                <a:effectLst/>
                <a:latin typeface="Aptos" panose="020B0004020202020204" pitchFamily="34" charset="0"/>
                <a:ea typeface="Aptos" panose="020B0004020202020204" pitchFamily="34" charset="0"/>
                <a:cs typeface="Times New Roman" panose="02020603050405020304" pitchFamily="18" charset="0"/>
              </a:rPr>
              <a:t>Flurazepam</a:t>
            </a:r>
            <a:r>
              <a:rPr lang="en-GB" sz="1600" b="1" dirty="0">
                <a:effectLst/>
                <a:latin typeface="Aptos" panose="020B0004020202020204" pitchFamily="34" charset="0"/>
                <a:ea typeface="Aptos" panose="020B0004020202020204" pitchFamily="34" charset="0"/>
                <a:cs typeface="Times New Roman" panose="02020603050405020304" pitchFamily="18" charset="0"/>
              </a:rPr>
              <a:t>, </a:t>
            </a:r>
            <a:r>
              <a:rPr lang="en-GB" sz="1600" b="1" dirty="0">
                <a:solidFill>
                  <a:srgbClr val="3C88A0"/>
                </a:solidFill>
                <a:effectLst/>
                <a:latin typeface="Aptos" panose="020B0004020202020204" pitchFamily="34" charset="0"/>
                <a:ea typeface="Aptos" panose="020B0004020202020204" pitchFamily="34" charset="0"/>
                <a:cs typeface="Times New Roman" panose="02020603050405020304" pitchFamily="18" charset="0"/>
              </a:rPr>
              <a:t>Flualprazolam</a:t>
            </a:r>
            <a:r>
              <a:rPr lang="en-GB" sz="1600" b="1" dirty="0">
                <a:effectLst/>
                <a:latin typeface="Aptos" panose="020B0004020202020204" pitchFamily="34" charset="0"/>
                <a:ea typeface="Aptos" panose="020B0004020202020204" pitchFamily="34" charset="0"/>
                <a:cs typeface="Times New Roman" panose="02020603050405020304" pitchFamily="18" charset="0"/>
              </a:rPr>
              <a:t>)</a:t>
            </a:r>
            <a:endParaRPr lang="en-GB" sz="1600" b="1" dirty="0"/>
          </a:p>
        </p:txBody>
      </p:sp>
      <p:graphicFrame>
        <p:nvGraphicFramePr>
          <p:cNvPr id="10" name="Chart 9">
            <a:extLst>
              <a:ext uri="{FF2B5EF4-FFF2-40B4-BE49-F238E27FC236}">
                <a16:creationId xmlns:a16="http://schemas.microsoft.com/office/drawing/2014/main" id="{46FB7244-A3C8-93B3-194B-95EC426268EB}"/>
              </a:ext>
            </a:extLst>
          </p:cNvPr>
          <p:cNvGraphicFramePr/>
          <p:nvPr>
            <p:extLst>
              <p:ext uri="{D42A27DB-BD31-4B8C-83A1-F6EECF244321}">
                <p14:modId xmlns:p14="http://schemas.microsoft.com/office/powerpoint/2010/main" val="503150989"/>
              </p:ext>
            </p:extLst>
          </p:nvPr>
        </p:nvGraphicFramePr>
        <p:xfrm>
          <a:off x="241005" y="738429"/>
          <a:ext cx="8357191" cy="3666641"/>
        </p:xfrm>
        <a:graphic>
          <a:graphicData uri="http://schemas.openxmlformats.org/drawingml/2006/chart">
            <c:chart xmlns:c="http://schemas.openxmlformats.org/drawingml/2006/chart" xmlns:r="http://schemas.openxmlformats.org/officeDocument/2006/relationships" r:id="rId3"/>
          </a:graphicData>
        </a:graphic>
      </p:graphicFrame>
      <p:sp>
        <p:nvSpPr>
          <p:cNvPr id="6" name="TextBox 5">
            <a:extLst>
              <a:ext uri="{FF2B5EF4-FFF2-40B4-BE49-F238E27FC236}">
                <a16:creationId xmlns:a16="http://schemas.microsoft.com/office/drawing/2014/main" id="{845EB7AB-1DC5-CFEB-872B-4132337C7C2E}"/>
              </a:ext>
            </a:extLst>
          </p:cNvPr>
          <p:cNvSpPr txBox="1"/>
          <p:nvPr/>
        </p:nvSpPr>
        <p:spPr>
          <a:xfrm>
            <a:off x="2780138" y="500019"/>
            <a:ext cx="5938118" cy="323165"/>
          </a:xfrm>
          <a:prstGeom prst="rect">
            <a:avLst/>
          </a:prstGeom>
          <a:noFill/>
        </p:spPr>
        <p:txBody>
          <a:bodyPr wrap="square">
            <a:spAutoFit/>
          </a:bodyPr>
          <a:lstStyle/>
          <a:p>
            <a:r>
              <a:rPr lang="en-GB" sz="1500" b="1" i="1" u="none" strike="noStrike" cap="none" dirty="0">
                <a:solidFill>
                  <a:srgbClr val="3C88A0"/>
                </a:solidFill>
                <a:effectLst/>
                <a:latin typeface="Arial"/>
                <a:ea typeface="Arial"/>
                <a:cs typeface="Arial"/>
                <a:sym typeface="Arial"/>
              </a:rPr>
              <a:t>Familiarity: “Have you heard of this substance</a:t>
            </a:r>
            <a:r>
              <a:rPr lang="en-GB" sz="1500" b="1" i="1" dirty="0">
                <a:solidFill>
                  <a:srgbClr val="3C88A0"/>
                </a:solidFill>
              </a:rPr>
              <a:t>?” </a:t>
            </a:r>
          </a:p>
        </p:txBody>
      </p:sp>
      <p:sp>
        <p:nvSpPr>
          <p:cNvPr id="4" name="Google Shape;398;p39">
            <a:extLst>
              <a:ext uri="{FF2B5EF4-FFF2-40B4-BE49-F238E27FC236}">
                <a16:creationId xmlns:a16="http://schemas.microsoft.com/office/drawing/2014/main" id="{F2CE84B9-5450-9968-037D-AC6B371BD8C0}"/>
              </a:ext>
            </a:extLst>
          </p:cNvPr>
          <p:cNvSpPr txBox="1">
            <a:spLocks noGrp="1"/>
          </p:cNvSpPr>
          <p:nvPr>
            <p:ph type="title"/>
          </p:nvPr>
        </p:nvSpPr>
        <p:spPr>
          <a:xfrm>
            <a:off x="56707" y="13682"/>
            <a:ext cx="77175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sz="2200" dirty="0">
                <a:solidFill>
                  <a:schemeClr val="tx1"/>
                </a:solidFill>
                <a:latin typeface="Montserrat" panose="00000500000000000000" pitchFamily="2" charset="0"/>
              </a:rPr>
              <a:t>Survey Findings </a:t>
            </a:r>
            <a:endParaRPr sz="2200" dirty="0">
              <a:solidFill>
                <a:schemeClr val="tx1"/>
              </a:solidFill>
              <a:latin typeface="Montserrat" panose="00000500000000000000" pitchFamily="2" charset="0"/>
            </a:endParaRPr>
          </a:p>
        </p:txBody>
      </p:sp>
    </p:spTree>
    <p:extLst>
      <p:ext uri="{BB962C8B-B14F-4D97-AF65-F5344CB8AC3E}">
        <p14:creationId xmlns:p14="http://schemas.microsoft.com/office/powerpoint/2010/main" val="41362232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Shape 397">
          <a:extLst>
            <a:ext uri="{FF2B5EF4-FFF2-40B4-BE49-F238E27FC236}">
              <a16:creationId xmlns:a16="http://schemas.microsoft.com/office/drawing/2014/main" id="{62E36549-7A0B-1D00-F294-2DEF48BDF055}"/>
            </a:ext>
          </a:extLst>
        </p:cNvPr>
        <p:cNvGrpSpPr/>
        <p:nvPr/>
      </p:nvGrpSpPr>
      <p:grpSpPr>
        <a:xfrm>
          <a:off x="0" y="0"/>
          <a:ext cx="0" cy="0"/>
          <a:chOff x="0" y="0"/>
          <a:chExt cx="0" cy="0"/>
        </a:xfrm>
      </p:grpSpPr>
      <p:sp>
        <p:nvSpPr>
          <p:cNvPr id="2" name="Rectangle 9">
            <a:extLst>
              <a:ext uri="{FF2B5EF4-FFF2-40B4-BE49-F238E27FC236}">
                <a16:creationId xmlns:a16="http://schemas.microsoft.com/office/drawing/2014/main" id="{CB801648-09B9-07D4-7203-321C5A210039}"/>
              </a:ext>
            </a:extLst>
          </p:cNvPr>
          <p:cNvSpPr/>
          <p:nvPr/>
        </p:nvSpPr>
        <p:spPr>
          <a:xfrm>
            <a:off x="7396765" y="0"/>
            <a:ext cx="1734579" cy="5143500"/>
          </a:xfrm>
          <a:prstGeom prst="rect">
            <a:avLst/>
          </a:prstGeom>
          <a:solidFill>
            <a:srgbClr val="E5EFF3"/>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anchor="ctr" anchorCtr="1" compatLnSpc="1">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sz="1800" b="0" i="0" u="none" strike="noStrike" kern="0" cap="none" spc="0" baseline="0">
                <a:solidFill>
                  <a:srgbClr val="000000"/>
                </a:solidFill>
                <a:uFillTx/>
              </a:defRPr>
            </a:pPr>
            <a:endParaRPr kumimoji="0" lang="en-GB" sz="1800" b="0" i="0" u="none" strike="noStrike" kern="1200" cap="none" spc="0" normalizeH="0" baseline="0" noProof="0" dirty="0">
              <a:ln>
                <a:noFill/>
              </a:ln>
              <a:solidFill>
                <a:srgbClr val="FFFFFF"/>
              </a:solidFill>
              <a:effectLst/>
              <a:uLnTx/>
              <a:uFillTx/>
              <a:latin typeface="Aptos"/>
              <a:ea typeface="+mn-ea"/>
              <a:cs typeface="+mn-cs"/>
              <a:sym typeface="Arial"/>
            </a:endParaRPr>
          </a:p>
        </p:txBody>
      </p:sp>
      <p:sp>
        <p:nvSpPr>
          <p:cNvPr id="3" name="TextBox 52">
            <a:extLst>
              <a:ext uri="{FF2B5EF4-FFF2-40B4-BE49-F238E27FC236}">
                <a16:creationId xmlns:a16="http://schemas.microsoft.com/office/drawing/2014/main" id="{5C47F3D4-4BBC-C754-A6F4-E1CBAEC7811F}"/>
              </a:ext>
            </a:extLst>
          </p:cNvPr>
          <p:cNvSpPr txBox="1"/>
          <p:nvPr/>
        </p:nvSpPr>
        <p:spPr>
          <a:xfrm>
            <a:off x="7413470" y="341133"/>
            <a:ext cx="2078612" cy="4461234"/>
          </a:xfrm>
          <a:prstGeom prst="rect">
            <a:avLst/>
          </a:prstGeom>
          <a:noFill/>
          <a:ln cap="flat">
            <a:noFill/>
          </a:ln>
        </p:spPr>
        <p:txBody>
          <a:bodyPr vert="horz" wrap="square" lIns="91440" tIns="45720" rIns="91440" bIns="45720" anchor="t" anchorCtr="0" compatLnSpc="1">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sz="1800" b="0" i="0" u="none" strike="noStrike" kern="0" cap="none" spc="0" baseline="0">
                <a:solidFill>
                  <a:srgbClr val="000000"/>
                </a:solidFill>
                <a:uFillTx/>
              </a:defRPr>
            </a:pPr>
            <a:r>
              <a:rPr kumimoji="0" lang="en-GB" sz="1450" b="0" i="0" u="none" strike="noStrike" kern="1200" cap="none" spc="0" normalizeH="0" baseline="0" noProof="0" dirty="0">
                <a:ln>
                  <a:noFill/>
                </a:ln>
                <a:solidFill>
                  <a:srgbClr val="000000"/>
                </a:solidFill>
                <a:effectLst/>
                <a:uLnTx/>
                <a:uFillTx/>
                <a:latin typeface="Carlito" panose="020B0604020202020204" charset="0"/>
                <a:cs typeface="Carlito" panose="020B0604020202020204" charset="0"/>
                <a:sym typeface="Arial"/>
              </a:rPr>
              <a:t>4-Chlorodiazepam</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sz="1800" b="0" i="0" u="none" strike="noStrike" kern="0" cap="none" spc="0" baseline="0">
                <a:solidFill>
                  <a:srgbClr val="000000"/>
                </a:solidFill>
                <a:uFillTx/>
              </a:defRPr>
            </a:pPr>
            <a:r>
              <a:rPr kumimoji="0" lang="en-GB" sz="1450" b="0" i="0" u="none" strike="noStrike" kern="1200" cap="none" spc="0" normalizeH="0" baseline="0" noProof="0" dirty="0">
                <a:ln>
                  <a:noFill/>
                </a:ln>
                <a:solidFill>
                  <a:srgbClr val="000000"/>
                </a:solidFill>
                <a:effectLst/>
                <a:uLnTx/>
                <a:uFillTx/>
                <a:latin typeface="Carlito" panose="020B0604020202020204" charset="0"/>
                <a:cs typeface="Carlito" panose="020B0604020202020204" charset="0"/>
                <a:sym typeface="Arial"/>
              </a:rPr>
              <a:t>Bentazepam</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sz="1800" b="0" i="0" u="none" strike="noStrike" kern="0" cap="none" spc="0" baseline="0">
                <a:solidFill>
                  <a:srgbClr val="000000"/>
                </a:solidFill>
                <a:uFillTx/>
              </a:defRPr>
            </a:pPr>
            <a:r>
              <a:rPr kumimoji="0" lang="en-GB" sz="1450" b="0" i="0" u="none" strike="noStrike" kern="1200" cap="none" spc="0" normalizeH="0" baseline="0" noProof="0" dirty="0">
                <a:ln>
                  <a:noFill/>
                </a:ln>
                <a:solidFill>
                  <a:srgbClr val="000000"/>
                </a:solidFill>
                <a:effectLst/>
                <a:uLnTx/>
                <a:uFillTx/>
                <a:latin typeface="Carlito" panose="020B0604020202020204" charset="0"/>
                <a:cs typeface="Carlito" panose="020B0604020202020204" charset="0"/>
                <a:sym typeface="Arial"/>
              </a:rPr>
              <a:t>Benzol Fentanyl</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sz="1800" b="0" i="0" u="none" strike="noStrike" kern="0" cap="none" spc="0" baseline="0">
                <a:solidFill>
                  <a:srgbClr val="000000"/>
                </a:solidFill>
                <a:uFillTx/>
              </a:defRPr>
            </a:pPr>
            <a:r>
              <a:rPr kumimoji="0" lang="en-GB" sz="1450" b="0" i="0" u="none" strike="noStrike" kern="1200" cap="none" spc="0" normalizeH="0" baseline="0" noProof="0" dirty="0">
                <a:ln>
                  <a:noFill/>
                </a:ln>
                <a:solidFill>
                  <a:srgbClr val="000000"/>
                </a:solidFill>
                <a:effectLst/>
                <a:uLnTx/>
                <a:uFillTx/>
                <a:latin typeface="Carlito" panose="020B0604020202020204" charset="0"/>
                <a:cs typeface="Carlito" panose="020B0604020202020204" charset="0"/>
                <a:sym typeface="Arial"/>
              </a:rPr>
              <a:t>Bromazolam</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sz="1800" b="0" i="0" u="none" strike="noStrike" kern="0" cap="none" spc="0" baseline="0">
                <a:solidFill>
                  <a:srgbClr val="000000"/>
                </a:solidFill>
                <a:uFillTx/>
              </a:defRPr>
            </a:pPr>
            <a:r>
              <a:rPr kumimoji="0" lang="en-GB" sz="1450" b="0" i="0" u="none" strike="noStrike" kern="1200" cap="none" spc="0" normalizeH="0" baseline="0" noProof="0" dirty="0">
                <a:ln>
                  <a:noFill/>
                </a:ln>
                <a:solidFill>
                  <a:srgbClr val="000000"/>
                </a:solidFill>
                <a:effectLst/>
                <a:uLnTx/>
                <a:uFillTx/>
                <a:latin typeface="Carlito" panose="020B0604020202020204" charset="0"/>
                <a:cs typeface="Carlito" panose="020B0604020202020204" charset="0"/>
                <a:sym typeface="Arial"/>
              </a:rPr>
              <a:t>Cinazepam</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sz="1800" b="0" i="0" u="none" strike="noStrike" kern="0" cap="none" spc="0" baseline="0">
                <a:solidFill>
                  <a:srgbClr val="000000"/>
                </a:solidFill>
                <a:uFillTx/>
              </a:defRPr>
            </a:pPr>
            <a:r>
              <a:rPr kumimoji="0" lang="en-GB" sz="1450" b="0" i="0" u="none" strike="noStrike" kern="1200" cap="none" spc="0" normalizeH="0" baseline="0" noProof="0" dirty="0">
                <a:ln>
                  <a:noFill/>
                </a:ln>
                <a:solidFill>
                  <a:srgbClr val="000000"/>
                </a:solidFill>
                <a:effectLst/>
                <a:uLnTx/>
                <a:uFillTx/>
                <a:latin typeface="Carlito" panose="020B0604020202020204" charset="0"/>
                <a:cs typeface="Carlito" panose="020B0604020202020204" charset="0"/>
                <a:sym typeface="Arial"/>
              </a:rPr>
              <a:t>Clobromazolam</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sz="1800" b="0" i="0" u="none" strike="noStrike" kern="0" cap="none" spc="0" baseline="0">
                <a:solidFill>
                  <a:srgbClr val="000000"/>
                </a:solidFill>
                <a:uFillTx/>
              </a:defRPr>
            </a:pPr>
            <a:r>
              <a:rPr kumimoji="0" lang="en-GB" sz="1450" b="0" i="0" u="none" strike="noStrike" kern="1200" cap="none" spc="0" normalizeH="0" baseline="0" noProof="0" dirty="0">
                <a:ln>
                  <a:noFill/>
                </a:ln>
                <a:solidFill>
                  <a:srgbClr val="000000"/>
                </a:solidFill>
                <a:effectLst/>
                <a:uLnTx/>
                <a:uFillTx/>
                <a:latin typeface="Carlito" panose="020B0604020202020204" charset="0"/>
                <a:cs typeface="Carlito" panose="020B0604020202020204" charset="0"/>
                <a:sym typeface="Arial"/>
              </a:rPr>
              <a:t>Diclazepam</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sz="1800" b="0" i="0" u="none" strike="noStrike" kern="0" cap="none" spc="0" baseline="0">
                <a:solidFill>
                  <a:srgbClr val="000000"/>
                </a:solidFill>
                <a:uFillTx/>
              </a:defRPr>
            </a:pPr>
            <a:r>
              <a:rPr kumimoji="0" lang="en-GB" sz="1450" b="0" i="0" u="none" strike="noStrike" kern="1200" cap="none" spc="0" normalizeH="0" baseline="0" noProof="0" dirty="0">
                <a:ln>
                  <a:noFill/>
                </a:ln>
                <a:solidFill>
                  <a:srgbClr val="000000"/>
                </a:solidFill>
                <a:effectLst/>
                <a:uLnTx/>
                <a:uFillTx/>
                <a:latin typeface="Carlito" panose="020B0604020202020204" charset="0"/>
                <a:cs typeface="Carlito" panose="020B0604020202020204" charset="0"/>
                <a:sym typeface="Arial"/>
              </a:rPr>
              <a:t>Etizolam</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sz="1800" b="0" i="0" u="none" strike="noStrike" kern="0" cap="none" spc="0" baseline="0">
                <a:solidFill>
                  <a:srgbClr val="000000"/>
                </a:solidFill>
                <a:uFillTx/>
              </a:defRPr>
            </a:pPr>
            <a:r>
              <a:rPr kumimoji="0" lang="en-GB" sz="1450" b="0" i="0" u="none" strike="noStrike" kern="1200" cap="none" spc="0" normalizeH="0" baseline="0" noProof="0" dirty="0">
                <a:ln>
                  <a:noFill/>
                </a:ln>
                <a:solidFill>
                  <a:srgbClr val="000000"/>
                </a:solidFill>
                <a:effectLst/>
                <a:uLnTx/>
                <a:uFillTx/>
                <a:latin typeface="Carlito" panose="020B0604020202020204" charset="0"/>
                <a:cs typeface="Carlito" panose="020B0604020202020204" charset="0"/>
                <a:sym typeface="Arial"/>
              </a:rPr>
              <a:t>Flualprazolam</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sz="1800" b="0" i="0" u="none" strike="noStrike" kern="0" cap="none" spc="0" baseline="0">
                <a:solidFill>
                  <a:srgbClr val="000000"/>
                </a:solidFill>
                <a:uFillTx/>
              </a:defRPr>
            </a:pPr>
            <a:r>
              <a:rPr kumimoji="0" lang="en-GB" sz="1450" b="0" i="0" u="none" strike="noStrike" kern="1200" cap="none" spc="0" normalizeH="0" baseline="0" noProof="0" dirty="0">
                <a:ln>
                  <a:noFill/>
                </a:ln>
                <a:solidFill>
                  <a:srgbClr val="000000"/>
                </a:solidFill>
                <a:effectLst/>
                <a:uLnTx/>
                <a:uFillTx/>
                <a:latin typeface="Carlito" panose="020B0604020202020204" charset="0"/>
                <a:cs typeface="Carlito" panose="020B0604020202020204" charset="0"/>
                <a:sym typeface="Arial"/>
              </a:rPr>
              <a:t>Flubromazolam</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sz="1800" b="0" i="0" u="none" strike="noStrike" kern="0" cap="none" spc="0" baseline="0">
                <a:solidFill>
                  <a:srgbClr val="000000"/>
                </a:solidFill>
                <a:uFillTx/>
              </a:defRPr>
            </a:pPr>
            <a:r>
              <a:rPr kumimoji="0" lang="en-GB" sz="1450" b="0" i="0" u="none" strike="noStrike" kern="1200" cap="none" spc="0" normalizeH="0" baseline="0" noProof="0" dirty="0">
                <a:ln>
                  <a:noFill/>
                </a:ln>
                <a:solidFill>
                  <a:srgbClr val="000000"/>
                </a:solidFill>
                <a:effectLst/>
                <a:uLnTx/>
                <a:uFillTx/>
                <a:latin typeface="Carlito" panose="020B0604020202020204" charset="0"/>
                <a:cs typeface="Carlito" panose="020B0604020202020204" charset="0"/>
                <a:sym typeface="Arial"/>
              </a:rPr>
              <a:t>Fluclotizolam</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sz="1800" b="0" i="0" u="none" strike="noStrike" kern="0" cap="none" spc="0" baseline="0">
                <a:solidFill>
                  <a:srgbClr val="000000"/>
                </a:solidFill>
                <a:uFillTx/>
              </a:defRPr>
            </a:pPr>
            <a:r>
              <a:rPr kumimoji="0" lang="en-GB" sz="1450" b="0" i="0" u="none" strike="noStrike" kern="1200" cap="none" spc="0" normalizeH="0" baseline="0" noProof="0" dirty="0">
                <a:ln>
                  <a:noFill/>
                </a:ln>
                <a:solidFill>
                  <a:srgbClr val="000000"/>
                </a:solidFill>
                <a:effectLst/>
                <a:uLnTx/>
                <a:uFillTx/>
                <a:latin typeface="Carlito" panose="020B0604020202020204" charset="0"/>
                <a:cs typeface="Carlito" panose="020B0604020202020204" charset="0"/>
                <a:sym typeface="Arial"/>
              </a:rPr>
              <a:t>Gabapentin</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sz="1800" b="0" i="0" u="none" strike="noStrike" kern="0" cap="none" spc="0" baseline="0">
                <a:solidFill>
                  <a:srgbClr val="000000"/>
                </a:solidFill>
                <a:uFillTx/>
              </a:defRPr>
            </a:pPr>
            <a:r>
              <a:rPr kumimoji="0" lang="en-GB" sz="1450" b="0" i="0" u="none" strike="noStrike" kern="1200" cap="none" spc="0" normalizeH="0" baseline="0" noProof="0" dirty="0">
                <a:ln>
                  <a:noFill/>
                </a:ln>
                <a:solidFill>
                  <a:srgbClr val="000000"/>
                </a:solidFill>
                <a:effectLst/>
                <a:uLnTx/>
                <a:uFillTx/>
                <a:latin typeface="Carlito" panose="020B0604020202020204" charset="0"/>
                <a:cs typeface="Carlito" panose="020B0604020202020204" charset="0"/>
                <a:sym typeface="Arial"/>
              </a:rPr>
              <a:t>Mephedrone</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sz="1800" b="0" i="0" u="none" strike="noStrike" kern="0" cap="none" spc="0" baseline="0">
                <a:solidFill>
                  <a:srgbClr val="000000"/>
                </a:solidFill>
                <a:uFillTx/>
              </a:defRPr>
            </a:pPr>
            <a:r>
              <a:rPr kumimoji="0" lang="en-GB" sz="1450" b="0" i="0" u="none" strike="noStrike" kern="1200" cap="none" spc="0" normalizeH="0" baseline="0" noProof="0" dirty="0">
                <a:ln>
                  <a:noFill/>
                </a:ln>
                <a:solidFill>
                  <a:srgbClr val="000000"/>
                </a:solidFill>
                <a:effectLst/>
                <a:uLnTx/>
                <a:uFillTx/>
                <a:latin typeface="Carlito" panose="020B0604020202020204" charset="0"/>
                <a:cs typeface="Carlito" panose="020B0604020202020204" charset="0"/>
                <a:sym typeface="Arial"/>
              </a:rPr>
              <a:t>Methylclonazepam</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sz="1800" b="0" i="0" u="none" strike="noStrike" kern="0" cap="none" spc="0" baseline="0">
                <a:solidFill>
                  <a:srgbClr val="000000"/>
                </a:solidFill>
                <a:uFillTx/>
              </a:defRPr>
            </a:pPr>
            <a:r>
              <a:rPr kumimoji="0" lang="en-GB" sz="1450" b="0" i="0" u="none" strike="noStrike" kern="1200" cap="none" spc="0" normalizeH="0" baseline="0" noProof="0" dirty="0">
                <a:ln>
                  <a:noFill/>
                </a:ln>
                <a:solidFill>
                  <a:srgbClr val="000000"/>
                </a:solidFill>
                <a:effectLst/>
                <a:uLnTx/>
                <a:uFillTx/>
                <a:latin typeface="Carlito" panose="020B0604020202020204" charset="0"/>
                <a:cs typeface="Carlito" panose="020B0604020202020204" charset="0"/>
                <a:sym typeface="Arial"/>
              </a:rPr>
              <a:t>Phenazepam</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sz="1800" b="0" i="0" u="none" strike="noStrike" kern="0" cap="none" spc="0" baseline="0">
                <a:solidFill>
                  <a:srgbClr val="000000"/>
                </a:solidFill>
                <a:uFillTx/>
              </a:defRPr>
            </a:pPr>
            <a:r>
              <a:rPr kumimoji="0" lang="en-GB" sz="1450" b="0" i="0" u="none" strike="noStrike" kern="1200" cap="none" spc="0" normalizeH="0" baseline="0" noProof="0" dirty="0">
                <a:ln>
                  <a:noFill/>
                </a:ln>
                <a:solidFill>
                  <a:srgbClr val="000000"/>
                </a:solidFill>
                <a:effectLst/>
                <a:uLnTx/>
                <a:uFillTx/>
                <a:latin typeface="Carlito" panose="020B0604020202020204" charset="0"/>
                <a:cs typeface="Carlito" panose="020B0604020202020204" charset="0"/>
                <a:sym typeface="Arial"/>
              </a:rPr>
              <a:t>Pregabalin</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sz="1800" b="0" i="0" u="none" strike="noStrike" kern="0" cap="none" spc="0" baseline="0">
                <a:solidFill>
                  <a:srgbClr val="000000"/>
                </a:solidFill>
                <a:uFillTx/>
              </a:defRPr>
            </a:pPr>
            <a:r>
              <a:rPr kumimoji="0" lang="en-GB" sz="1450" b="0" i="0" u="none" strike="noStrike" kern="1200" cap="none" spc="0" normalizeH="0" baseline="0" noProof="0" dirty="0">
                <a:ln>
                  <a:noFill/>
                </a:ln>
                <a:solidFill>
                  <a:srgbClr val="000000"/>
                </a:solidFill>
                <a:effectLst/>
                <a:uLnTx/>
                <a:uFillTx/>
                <a:latin typeface="Carlito" panose="020B0604020202020204" charset="0"/>
                <a:cs typeface="Carlito" panose="020B0604020202020204" charset="0"/>
                <a:sym typeface="Arial"/>
              </a:rPr>
              <a:t>Tofisopam</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sz="1800" b="0" i="0" u="none" strike="noStrike" kern="0" cap="none" spc="0" baseline="0">
                <a:solidFill>
                  <a:srgbClr val="000000"/>
                </a:solidFill>
                <a:uFillTx/>
              </a:defRPr>
            </a:pPr>
            <a:r>
              <a:rPr kumimoji="0" lang="en-GB" sz="1450" b="0" i="0" u="none" strike="noStrike" kern="1200" cap="none" spc="0" normalizeH="0" baseline="0" noProof="0" dirty="0">
                <a:ln>
                  <a:noFill/>
                </a:ln>
                <a:solidFill>
                  <a:srgbClr val="000000"/>
                </a:solidFill>
                <a:effectLst/>
                <a:uLnTx/>
                <a:uFillTx/>
                <a:latin typeface="Carlito" panose="020B0604020202020204" charset="0"/>
                <a:cs typeface="Carlito" panose="020B0604020202020204" charset="0"/>
                <a:sym typeface="Arial"/>
              </a:rPr>
              <a:t>Zopiclone</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sz="1800" b="0" i="0" u="none" strike="noStrike" kern="0" cap="none" spc="0" baseline="0">
                <a:solidFill>
                  <a:srgbClr val="000000"/>
                </a:solidFill>
                <a:uFillTx/>
              </a:defRPr>
            </a:pPr>
            <a:r>
              <a:rPr kumimoji="0" lang="en-GB" sz="1450" b="0" i="0" u="none" strike="noStrike" kern="1200" cap="none" spc="0" normalizeH="0" baseline="0" noProof="0" dirty="0">
                <a:ln>
                  <a:noFill/>
                </a:ln>
                <a:solidFill>
                  <a:srgbClr val="000000"/>
                </a:solidFill>
                <a:effectLst/>
                <a:uLnTx/>
                <a:uFillTx/>
                <a:latin typeface="Carlito" panose="020B0604020202020204" charset="0"/>
                <a:cs typeface="Carlito" panose="020B0604020202020204" charset="0"/>
                <a:sym typeface="Arial"/>
              </a:rPr>
              <a:t>Xylazine</a:t>
            </a:r>
          </a:p>
        </p:txBody>
      </p:sp>
      <p:pic>
        <p:nvPicPr>
          <p:cNvPr id="5" name="Google Shape;300;p31">
            <a:extLst>
              <a:ext uri="{FF2B5EF4-FFF2-40B4-BE49-F238E27FC236}">
                <a16:creationId xmlns:a16="http://schemas.microsoft.com/office/drawing/2014/main" id="{E9254D74-5B5A-8279-31CF-79C357781890}"/>
              </a:ext>
            </a:extLst>
          </p:cNvPr>
          <p:cNvPicPr preferRelativeResize="0"/>
          <p:nvPr/>
        </p:nvPicPr>
        <p:blipFill rotWithShape="1">
          <a:blip r:embed="rId3">
            <a:alphaModFix/>
          </a:blip>
          <a:srcRect l="32697" t="14341" r="32690" b="14341"/>
          <a:stretch/>
        </p:blipFill>
        <p:spPr>
          <a:xfrm>
            <a:off x="8482415" y="3898336"/>
            <a:ext cx="620724" cy="1191002"/>
          </a:xfrm>
          <a:prstGeom prst="rect">
            <a:avLst/>
          </a:prstGeom>
          <a:noFill/>
          <a:ln>
            <a:noFill/>
          </a:ln>
        </p:spPr>
      </p:pic>
      <p:graphicFrame>
        <p:nvGraphicFramePr>
          <p:cNvPr id="11" name="Chart 10">
            <a:extLst>
              <a:ext uri="{FF2B5EF4-FFF2-40B4-BE49-F238E27FC236}">
                <a16:creationId xmlns:a16="http://schemas.microsoft.com/office/drawing/2014/main" id="{FB06701B-1C68-383A-6E01-AEEFCF65CDD4}"/>
              </a:ext>
            </a:extLst>
          </p:cNvPr>
          <p:cNvGraphicFramePr/>
          <p:nvPr>
            <p:extLst>
              <p:ext uri="{D42A27DB-BD31-4B8C-83A1-F6EECF244321}">
                <p14:modId xmlns:p14="http://schemas.microsoft.com/office/powerpoint/2010/main" val="1016953438"/>
              </p:ext>
            </p:extLst>
          </p:nvPr>
        </p:nvGraphicFramePr>
        <p:xfrm>
          <a:off x="78169" y="1697002"/>
          <a:ext cx="3347874" cy="2201334"/>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3" name="Chart 12">
            <a:extLst>
              <a:ext uri="{FF2B5EF4-FFF2-40B4-BE49-F238E27FC236}">
                <a16:creationId xmlns:a16="http://schemas.microsoft.com/office/drawing/2014/main" id="{7217DFF9-8779-580F-5F01-D50E4214DEA5}"/>
              </a:ext>
            </a:extLst>
          </p:cNvPr>
          <p:cNvGraphicFramePr/>
          <p:nvPr>
            <p:extLst>
              <p:ext uri="{D42A27DB-BD31-4B8C-83A1-F6EECF244321}">
                <p14:modId xmlns:p14="http://schemas.microsoft.com/office/powerpoint/2010/main" val="1897482917"/>
              </p:ext>
            </p:extLst>
          </p:nvPr>
        </p:nvGraphicFramePr>
        <p:xfrm>
          <a:off x="3514024" y="221524"/>
          <a:ext cx="3794762" cy="2201334"/>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12" name="Chart 11">
            <a:extLst>
              <a:ext uri="{FF2B5EF4-FFF2-40B4-BE49-F238E27FC236}">
                <a16:creationId xmlns:a16="http://schemas.microsoft.com/office/drawing/2014/main" id="{6D8D5093-16AD-9610-DBC7-DBC49A809CF6}"/>
              </a:ext>
            </a:extLst>
          </p:cNvPr>
          <p:cNvGraphicFramePr/>
          <p:nvPr>
            <p:extLst>
              <p:ext uri="{D42A27DB-BD31-4B8C-83A1-F6EECF244321}">
                <p14:modId xmlns:p14="http://schemas.microsoft.com/office/powerpoint/2010/main" val="1441616158"/>
              </p:ext>
            </p:extLst>
          </p:nvPr>
        </p:nvGraphicFramePr>
        <p:xfrm>
          <a:off x="3514024" y="2763991"/>
          <a:ext cx="3794762" cy="2325347"/>
        </p:xfrm>
        <a:graphic>
          <a:graphicData uri="http://schemas.openxmlformats.org/drawingml/2006/chart">
            <c:chart xmlns:c="http://schemas.openxmlformats.org/drawingml/2006/chart" xmlns:r="http://schemas.openxmlformats.org/officeDocument/2006/relationships" r:id="rId6"/>
          </a:graphicData>
        </a:graphic>
      </p:graphicFrame>
      <p:cxnSp>
        <p:nvCxnSpPr>
          <p:cNvPr id="16" name="Straight Arrow Connector 15">
            <a:extLst>
              <a:ext uri="{FF2B5EF4-FFF2-40B4-BE49-F238E27FC236}">
                <a16:creationId xmlns:a16="http://schemas.microsoft.com/office/drawing/2014/main" id="{FC01A0BB-B0CE-AE4E-BE36-6B28A2862935}"/>
              </a:ext>
            </a:extLst>
          </p:cNvPr>
          <p:cNvCxnSpPr/>
          <p:nvPr/>
        </p:nvCxnSpPr>
        <p:spPr>
          <a:xfrm flipV="1">
            <a:off x="2850772" y="1234376"/>
            <a:ext cx="592667" cy="397934"/>
          </a:xfrm>
          <a:prstGeom prst="straightConnector1">
            <a:avLst/>
          </a:prstGeom>
          <a:ln w="28575">
            <a:solidFill>
              <a:srgbClr val="3C88A0"/>
            </a:solidFill>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C25D4FDC-291D-4F01-D02F-E76D59BBC8DC}"/>
              </a:ext>
            </a:extLst>
          </p:cNvPr>
          <p:cNvCxnSpPr>
            <a:cxnSpLocks/>
          </p:cNvCxnSpPr>
          <p:nvPr/>
        </p:nvCxnSpPr>
        <p:spPr>
          <a:xfrm>
            <a:off x="2819912" y="3963028"/>
            <a:ext cx="606132" cy="437552"/>
          </a:xfrm>
          <a:prstGeom prst="straightConnector1">
            <a:avLst/>
          </a:prstGeom>
          <a:ln w="28575">
            <a:solidFill>
              <a:srgbClr val="3C88A0"/>
            </a:solidFill>
            <a:tailEnd type="triangle"/>
          </a:ln>
        </p:spPr>
        <p:style>
          <a:lnRef idx="1">
            <a:schemeClr val="accent1"/>
          </a:lnRef>
          <a:fillRef idx="0">
            <a:schemeClr val="accent1"/>
          </a:fillRef>
          <a:effectRef idx="0">
            <a:schemeClr val="accent1"/>
          </a:effectRef>
          <a:fontRef idx="minor">
            <a:schemeClr val="tx1"/>
          </a:fontRef>
        </p:style>
      </p:cxnSp>
      <p:sp>
        <p:nvSpPr>
          <p:cNvPr id="24" name="TextBox 23">
            <a:extLst>
              <a:ext uri="{FF2B5EF4-FFF2-40B4-BE49-F238E27FC236}">
                <a16:creationId xmlns:a16="http://schemas.microsoft.com/office/drawing/2014/main" id="{0DA50FD9-3D5D-3C79-9CF1-09925EEEAE5B}"/>
              </a:ext>
            </a:extLst>
          </p:cNvPr>
          <p:cNvSpPr txBox="1"/>
          <p:nvPr/>
        </p:nvSpPr>
        <p:spPr>
          <a:xfrm>
            <a:off x="78169" y="1005726"/>
            <a:ext cx="3075116" cy="699679"/>
          </a:xfrm>
          <a:prstGeom prst="rect">
            <a:avLst/>
          </a:prstGeom>
          <a:noFill/>
        </p:spPr>
        <p:txBody>
          <a:bodyPr wrap="square">
            <a:spAutoFit/>
          </a:bodyPr>
          <a:lstStyle/>
          <a:p>
            <a:pPr>
              <a:lnSpc>
                <a:spcPct val="102000"/>
              </a:lnSpc>
              <a:spcAft>
                <a:spcPts val="800"/>
              </a:spcAft>
              <a:buNone/>
            </a:pPr>
            <a:r>
              <a:rPr lang="en-GB" sz="1300" kern="150" dirty="0">
                <a:latin typeface="Aptos" panose="020B0004020202020204" pitchFamily="34" charset="0"/>
                <a:ea typeface="Aptos" panose="020B0004020202020204" pitchFamily="34" charset="0"/>
                <a:cs typeface="Times New Roman" panose="02020603050405020304" pitchFamily="18" charset="0"/>
              </a:rPr>
              <a:t>H</a:t>
            </a:r>
            <a:r>
              <a:rPr lang="en-GB" sz="1300" kern="150" dirty="0">
                <a:effectLst/>
                <a:latin typeface="Aptos" panose="020B0004020202020204" pitchFamily="34" charset="0"/>
                <a:ea typeface="Aptos" panose="020B0004020202020204" pitchFamily="34" charset="0"/>
                <a:cs typeface="Times New Roman" panose="02020603050405020304" pitchFamily="18" charset="0"/>
              </a:rPr>
              <a:t>igher familiarity scores were associated with higher perceived knowledge of these substances </a:t>
            </a:r>
          </a:p>
        </p:txBody>
      </p:sp>
      <p:sp>
        <p:nvSpPr>
          <p:cNvPr id="25" name="TextBox 24">
            <a:extLst>
              <a:ext uri="{FF2B5EF4-FFF2-40B4-BE49-F238E27FC236}">
                <a16:creationId xmlns:a16="http://schemas.microsoft.com/office/drawing/2014/main" id="{366291D1-199C-1ED8-5291-B89B090DBBC8}"/>
              </a:ext>
            </a:extLst>
          </p:cNvPr>
          <p:cNvSpPr txBox="1"/>
          <p:nvPr/>
        </p:nvSpPr>
        <p:spPr>
          <a:xfrm>
            <a:off x="78169" y="3932708"/>
            <a:ext cx="3075116" cy="495649"/>
          </a:xfrm>
          <a:prstGeom prst="rect">
            <a:avLst/>
          </a:prstGeom>
          <a:noFill/>
        </p:spPr>
        <p:txBody>
          <a:bodyPr wrap="square">
            <a:spAutoFit/>
          </a:bodyPr>
          <a:lstStyle/>
          <a:p>
            <a:pPr>
              <a:lnSpc>
                <a:spcPct val="102000"/>
              </a:lnSpc>
              <a:spcAft>
                <a:spcPts val="800"/>
              </a:spcAft>
              <a:buNone/>
            </a:pPr>
            <a:r>
              <a:rPr lang="en-GB" sz="1300" kern="150" dirty="0">
                <a:latin typeface="Aptos" panose="020B0004020202020204" pitchFamily="34" charset="0"/>
                <a:ea typeface="Aptos" panose="020B0004020202020204" pitchFamily="34" charset="0"/>
                <a:cs typeface="Times New Roman" panose="02020603050405020304" pitchFamily="18" charset="0"/>
              </a:rPr>
              <a:t>H</a:t>
            </a:r>
            <a:r>
              <a:rPr lang="en-GB" sz="1300" kern="150" dirty="0">
                <a:effectLst/>
                <a:latin typeface="Aptos" panose="020B0004020202020204" pitchFamily="34" charset="0"/>
                <a:ea typeface="Aptos" panose="020B0004020202020204" pitchFamily="34" charset="0"/>
                <a:cs typeface="Times New Roman" panose="02020603050405020304" pitchFamily="18" charset="0"/>
              </a:rPr>
              <a:t>igher familiarity scores were associated with higher confidence</a:t>
            </a:r>
          </a:p>
        </p:txBody>
      </p:sp>
      <p:sp>
        <p:nvSpPr>
          <p:cNvPr id="7" name="Google Shape;398;p39">
            <a:extLst>
              <a:ext uri="{FF2B5EF4-FFF2-40B4-BE49-F238E27FC236}">
                <a16:creationId xmlns:a16="http://schemas.microsoft.com/office/drawing/2014/main" id="{D9A34B06-03A6-7157-E8E2-D6F7466E0598}"/>
              </a:ext>
            </a:extLst>
          </p:cNvPr>
          <p:cNvSpPr txBox="1">
            <a:spLocks/>
          </p:cNvSpPr>
          <p:nvPr/>
        </p:nvSpPr>
        <p:spPr>
          <a:xfrm>
            <a:off x="56707" y="13682"/>
            <a:ext cx="2629786" cy="5727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3000"/>
              <a:buFont typeface="Fjalla One"/>
              <a:buNone/>
              <a:defRPr sz="3000" b="1" i="0" u="none" strike="noStrike" cap="none">
                <a:solidFill>
                  <a:schemeClr val="dk1"/>
                </a:solidFill>
                <a:latin typeface="Fjalla One"/>
                <a:ea typeface="Fjalla One"/>
                <a:cs typeface="Fjalla One"/>
                <a:sym typeface="Fjalla One"/>
              </a:defRPr>
            </a:lvl1pPr>
            <a:lvl2pPr marR="0" lvl="1" algn="l" rtl="0">
              <a:lnSpc>
                <a:spcPct val="100000"/>
              </a:lnSpc>
              <a:spcBef>
                <a:spcPts val="0"/>
              </a:spcBef>
              <a:spcAft>
                <a:spcPts val="0"/>
              </a:spcAft>
              <a:buClr>
                <a:schemeClr val="dk1"/>
              </a:buClr>
              <a:buSzPts val="3000"/>
              <a:buFont typeface="Fjalla One"/>
              <a:buNone/>
              <a:defRPr sz="3000" b="1" i="0" u="none" strike="noStrike" cap="none">
                <a:solidFill>
                  <a:schemeClr val="dk1"/>
                </a:solidFill>
                <a:latin typeface="Fjalla One"/>
                <a:ea typeface="Fjalla One"/>
                <a:cs typeface="Fjalla One"/>
                <a:sym typeface="Fjalla One"/>
              </a:defRPr>
            </a:lvl2pPr>
            <a:lvl3pPr marR="0" lvl="2" algn="l" rtl="0">
              <a:lnSpc>
                <a:spcPct val="100000"/>
              </a:lnSpc>
              <a:spcBef>
                <a:spcPts val="0"/>
              </a:spcBef>
              <a:spcAft>
                <a:spcPts val="0"/>
              </a:spcAft>
              <a:buClr>
                <a:schemeClr val="dk1"/>
              </a:buClr>
              <a:buSzPts val="3000"/>
              <a:buFont typeface="Fjalla One"/>
              <a:buNone/>
              <a:defRPr sz="3000" b="1" i="0" u="none" strike="noStrike" cap="none">
                <a:solidFill>
                  <a:schemeClr val="dk1"/>
                </a:solidFill>
                <a:latin typeface="Fjalla One"/>
                <a:ea typeface="Fjalla One"/>
                <a:cs typeface="Fjalla One"/>
                <a:sym typeface="Fjalla One"/>
              </a:defRPr>
            </a:lvl3pPr>
            <a:lvl4pPr marR="0" lvl="3" algn="l" rtl="0">
              <a:lnSpc>
                <a:spcPct val="100000"/>
              </a:lnSpc>
              <a:spcBef>
                <a:spcPts val="0"/>
              </a:spcBef>
              <a:spcAft>
                <a:spcPts val="0"/>
              </a:spcAft>
              <a:buClr>
                <a:schemeClr val="dk1"/>
              </a:buClr>
              <a:buSzPts val="3000"/>
              <a:buFont typeface="Fjalla One"/>
              <a:buNone/>
              <a:defRPr sz="3000" b="1" i="0" u="none" strike="noStrike" cap="none">
                <a:solidFill>
                  <a:schemeClr val="dk1"/>
                </a:solidFill>
                <a:latin typeface="Fjalla One"/>
                <a:ea typeface="Fjalla One"/>
                <a:cs typeface="Fjalla One"/>
                <a:sym typeface="Fjalla One"/>
              </a:defRPr>
            </a:lvl4pPr>
            <a:lvl5pPr marR="0" lvl="4" algn="l" rtl="0">
              <a:lnSpc>
                <a:spcPct val="100000"/>
              </a:lnSpc>
              <a:spcBef>
                <a:spcPts val="0"/>
              </a:spcBef>
              <a:spcAft>
                <a:spcPts val="0"/>
              </a:spcAft>
              <a:buClr>
                <a:schemeClr val="dk1"/>
              </a:buClr>
              <a:buSzPts val="3000"/>
              <a:buFont typeface="Fjalla One"/>
              <a:buNone/>
              <a:defRPr sz="3000" b="1" i="0" u="none" strike="noStrike" cap="none">
                <a:solidFill>
                  <a:schemeClr val="dk1"/>
                </a:solidFill>
                <a:latin typeface="Fjalla One"/>
                <a:ea typeface="Fjalla One"/>
                <a:cs typeface="Fjalla One"/>
                <a:sym typeface="Fjalla One"/>
              </a:defRPr>
            </a:lvl5pPr>
            <a:lvl6pPr marR="0" lvl="5" algn="l" rtl="0">
              <a:lnSpc>
                <a:spcPct val="100000"/>
              </a:lnSpc>
              <a:spcBef>
                <a:spcPts val="0"/>
              </a:spcBef>
              <a:spcAft>
                <a:spcPts val="0"/>
              </a:spcAft>
              <a:buClr>
                <a:schemeClr val="dk1"/>
              </a:buClr>
              <a:buSzPts val="3000"/>
              <a:buFont typeface="Fjalla One"/>
              <a:buNone/>
              <a:defRPr sz="3000" b="1" i="0" u="none" strike="noStrike" cap="none">
                <a:solidFill>
                  <a:schemeClr val="dk1"/>
                </a:solidFill>
                <a:latin typeface="Fjalla One"/>
                <a:ea typeface="Fjalla One"/>
                <a:cs typeface="Fjalla One"/>
                <a:sym typeface="Fjalla One"/>
              </a:defRPr>
            </a:lvl6pPr>
            <a:lvl7pPr marR="0" lvl="6" algn="l" rtl="0">
              <a:lnSpc>
                <a:spcPct val="100000"/>
              </a:lnSpc>
              <a:spcBef>
                <a:spcPts val="0"/>
              </a:spcBef>
              <a:spcAft>
                <a:spcPts val="0"/>
              </a:spcAft>
              <a:buClr>
                <a:schemeClr val="dk1"/>
              </a:buClr>
              <a:buSzPts val="3000"/>
              <a:buFont typeface="Fjalla One"/>
              <a:buNone/>
              <a:defRPr sz="3000" b="1" i="0" u="none" strike="noStrike" cap="none">
                <a:solidFill>
                  <a:schemeClr val="dk1"/>
                </a:solidFill>
                <a:latin typeface="Fjalla One"/>
                <a:ea typeface="Fjalla One"/>
                <a:cs typeface="Fjalla One"/>
                <a:sym typeface="Fjalla One"/>
              </a:defRPr>
            </a:lvl7pPr>
            <a:lvl8pPr marR="0" lvl="7" algn="l" rtl="0">
              <a:lnSpc>
                <a:spcPct val="100000"/>
              </a:lnSpc>
              <a:spcBef>
                <a:spcPts val="0"/>
              </a:spcBef>
              <a:spcAft>
                <a:spcPts val="0"/>
              </a:spcAft>
              <a:buClr>
                <a:schemeClr val="dk1"/>
              </a:buClr>
              <a:buSzPts val="3000"/>
              <a:buFont typeface="Fjalla One"/>
              <a:buNone/>
              <a:defRPr sz="3000" b="1" i="0" u="none" strike="noStrike" cap="none">
                <a:solidFill>
                  <a:schemeClr val="dk1"/>
                </a:solidFill>
                <a:latin typeface="Fjalla One"/>
                <a:ea typeface="Fjalla One"/>
                <a:cs typeface="Fjalla One"/>
                <a:sym typeface="Fjalla One"/>
              </a:defRPr>
            </a:lvl8pPr>
            <a:lvl9pPr marR="0" lvl="8" algn="l" rtl="0">
              <a:lnSpc>
                <a:spcPct val="100000"/>
              </a:lnSpc>
              <a:spcBef>
                <a:spcPts val="0"/>
              </a:spcBef>
              <a:spcAft>
                <a:spcPts val="0"/>
              </a:spcAft>
              <a:buClr>
                <a:schemeClr val="dk1"/>
              </a:buClr>
              <a:buSzPts val="3000"/>
              <a:buFont typeface="Fjalla One"/>
              <a:buNone/>
              <a:defRPr sz="3000" b="1" i="0" u="none" strike="noStrike" cap="none">
                <a:solidFill>
                  <a:schemeClr val="dk1"/>
                </a:solidFill>
                <a:latin typeface="Fjalla One"/>
                <a:ea typeface="Fjalla One"/>
                <a:cs typeface="Fjalla One"/>
                <a:sym typeface="Fjalla One"/>
              </a:defRPr>
            </a:lvl9pPr>
          </a:lstStyle>
          <a:p>
            <a:r>
              <a:rPr lang="en-GB" sz="2200" dirty="0">
                <a:solidFill>
                  <a:schemeClr val="tx1"/>
                </a:solidFill>
                <a:latin typeface="Montserrat" panose="00000500000000000000" pitchFamily="2" charset="0"/>
              </a:rPr>
              <a:t>Survey Findings </a:t>
            </a:r>
          </a:p>
        </p:txBody>
      </p:sp>
      <p:sp>
        <p:nvSpPr>
          <p:cNvPr id="8" name="TextBox 7">
            <a:extLst>
              <a:ext uri="{FF2B5EF4-FFF2-40B4-BE49-F238E27FC236}">
                <a16:creationId xmlns:a16="http://schemas.microsoft.com/office/drawing/2014/main" id="{E0AC2A46-36A1-21E2-413F-B2039A8A0147}"/>
              </a:ext>
            </a:extLst>
          </p:cNvPr>
          <p:cNvSpPr txBox="1"/>
          <p:nvPr/>
        </p:nvSpPr>
        <p:spPr>
          <a:xfrm>
            <a:off x="4872547" y="65156"/>
            <a:ext cx="3009900" cy="215444"/>
          </a:xfrm>
          <a:prstGeom prst="rect">
            <a:avLst/>
          </a:prstGeom>
          <a:noFill/>
        </p:spPr>
        <p:txBody>
          <a:bodyPr wrap="square" rtlCol="0">
            <a:spAutoFit/>
          </a:bodyPr>
          <a:lstStyle/>
          <a:p>
            <a:r>
              <a:rPr lang="en-GB" sz="800" b="1" i="1" dirty="0">
                <a:latin typeface="Aptos" panose="020B0004020202020204" pitchFamily="34" charset="0"/>
              </a:rPr>
              <a:t>Rate your knowledge from poor (1) to very good (5) </a:t>
            </a:r>
          </a:p>
        </p:txBody>
      </p:sp>
      <p:sp>
        <p:nvSpPr>
          <p:cNvPr id="9" name="TextBox 8">
            <a:extLst>
              <a:ext uri="{FF2B5EF4-FFF2-40B4-BE49-F238E27FC236}">
                <a16:creationId xmlns:a16="http://schemas.microsoft.com/office/drawing/2014/main" id="{6413330C-A2A8-F632-8D7B-315B8E52128A}"/>
              </a:ext>
            </a:extLst>
          </p:cNvPr>
          <p:cNvSpPr txBox="1"/>
          <p:nvPr/>
        </p:nvSpPr>
        <p:spPr>
          <a:xfrm>
            <a:off x="4792980" y="2459115"/>
            <a:ext cx="2559795" cy="338554"/>
          </a:xfrm>
          <a:prstGeom prst="rect">
            <a:avLst/>
          </a:prstGeom>
          <a:noFill/>
        </p:spPr>
        <p:txBody>
          <a:bodyPr wrap="square" rtlCol="0">
            <a:spAutoFit/>
          </a:bodyPr>
          <a:lstStyle/>
          <a:p>
            <a:r>
              <a:rPr lang="en-GB" sz="800" b="1" i="1" dirty="0">
                <a:latin typeface="Aptos" panose="020B0004020202020204" pitchFamily="34" charset="0"/>
              </a:rPr>
              <a:t>How confident are you in providing advice for the misuse and adverse effects for these substances?  </a:t>
            </a:r>
          </a:p>
        </p:txBody>
      </p:sp>
    </p:spTree>
    <p:extLst>
      <p:ext uri="{BB962C8B-B14F-4D97-AF65-F5344CB8AC3E}">
        <p14:creationId xmlns:p14="http://schemas.microsoft.com/office/powerpoint/2010/main" val="30634588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4"/>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5"/>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7"/>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3" grpId="0">
        <p:bldAsOne/>
      </p:bldGraphic>
      <p:bldGraphic spid="12" grpId="0">
        <p:bldAsOne/>
      </p:bldGraphic>
      <p:bldP spid="24" grpId="0"/>
      <p:bldP spid="25" grpId="0"/>
      <p:bldP spid="8" grpId="0"/>
      <p:bldP spid="9" grpId="0"/>
    </p:bld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Shape 397">
          <a:extLst>
            <a:ext uri="{FF2B5EF4-FFF2-40B4-BE49-F238E27FC236}">
              <a16:creationId xmlns:a16="http://schemas.microsoft.com/office/drawing/2014/main" id="{CEAA0ABC-AAD5-3B73-6953-19649C025922}"/>
            </a:ext>
          </a:extLst>
        </p:cNvPr>
        <p:cNvGrpSpPr/>
        <p:nvPr/>
      </p:nvGrpSpPr>
      <p:grpSpPr>
        <a:xfrm>
          <a:off x="0" y="0"/>
          <a:ext cx="0" cy="0"/>
          <a:chOff x="0" y="0"/>
          <a:chExt cx="0" cy="0"/>
        </a:xfrm>
      </p:grpSpPr>
      <p:graphicFrame>
        <p:nvGraphicFramePr>
          <p:cNvPr id="6" name="Chart 5">
            <a:extLst>
              <a:ext uri="{FF2B5EF4-FFF2-40B4-BE49-F238E27FC236}">
                <a16:creationId xmlns:a16="http://schemas.microsoft.com/office/drawing/2014/main" id="{8C992E12-BF17-CCEB-B3CA-2BBAF485ADFF}"/>
              </a:ext>
            </a:extLst>
          </p:cNvPr>
          <p:cNvGraphicFramePr/>
          <p:nvPr>
            <p:extLst>
              <p:ext uri="{D42A27DB-BD31-4B8C-83A1-F6EECF244321}">
                <p14:modId xmlns:p14="http://schemas.microsoft.com/office/powerpoint/2010/main" val="1593555798"/>
              </p:ext>
            </p:extLst>
          </p:nvPr>
        </p:nvGraphicFramePr>
        <p:xfrm>
          <a:off x="549917" y="975783"/>
          <a:ext cx="3295005" cy="3191933"/>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9" name="Chart 18">
            <a:extLst>
              <a:ext uri="{FF2B5EF4-FFF2-40B4-BE49-F238E27FC236}">
                <a16:creationId xmlns:a16="http://schemas.microsoft.com/office/drawing/2014/main" id="{9E4C6354-0EE7-9F00-4DBE-1EDF6D0702F9}"/>
              </a:ext>
            </a:extLst>
          </p:cNvPr>
          <p:cNvGraphicFramePr/>
          <p:nvPr>
            <p:extLst>
              <p:ext uri="{D42A27DB-BD31-4B8C-83A1-F6EECF244321}">
                <p14:modId xmlns:p14="http://schemas.microsoft.com/office/powerpoint/2010/main" val="3682028161"/>
              </p:ext>
            </p:extLst>
          </p:nvPr>
        </p:nvGraphicFramePr>
        <p:xfrm>
          <a:off x="4084477" y="181806"/>
          <a:ext cx="3895257" cy="4567684"/>
        </p:xfrm>
        <a:graphic>
          <a:graphicData uri="http://schemas.openxmlformats.org/drawingml/2006/chart">
            <c:chart xmlns:c="http://schemas.openxmlformats.org/drawingml/2006/chart" xmlns:r="http://schemas.openxmlformats.org/officeDocument/2006/relationships" r:id="rId4"/>
          </a:graphicData>
        </a:graphic>
      </p:graphicFrame>
      <p:sp>
        <p:nvSpPr>
          <p:cNvPr id="8" name="Google Shape;398;p39">
            <a:extLst>
              <a:ext uri="{FF2B5EF4-FFF2-40B4-BE49-F238E27FC236}">
                <a16:creationId xmlns:a16="http://schemas.microsoft.com/office/drawing/2014/main" id="{B60C92C0-E4D7-CBAB-9563-459147B23B3E}"/>
              </a:ext>
            </a:extLst>
          </p:cNvPr>
          <p:cNvSpPr txBox="1">
            <a:spLocks noGrp="1"/>
          </p:cNvSpPr>
          <p:nvPr>
            <p:ph type="title"/>
          </p:nvPr>
        </p:nvSpPr>
        <p:spPr>
          <a:xfrm>
            <a:off x="56707" y="13682"/>
            <a:ext cx="77175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sz="2200" dirty="0">
                <a:solidFill>
                  <a:schemeClr val="tx1"/>
                </a:solidFill>
                <a:latin typeface="Montserrat" panose="00000500000000000000" pitchFamily="2" charset="0"/>
              </a:rPr>
              <a:t>Survey Findings </a:t>
            </a:r>
            <a:endParaRPr sz="2200" dirty="0">
              <a:solidFill>
                <a:schemeClr val="tx1"/>
              </a:solidFill>
              <a:latin typeface="Montserrat" panose="00000500000000000000" pitchFamily="2" charset="0"/>
            </a:endParaRPr>
          </a:p>
        </p:txBody>
      </p:sp>
      <p:sp>
        <p:nvSpPr>
          <p:cNvPr id="16" name="Rectangle 9">
            <a:extLst>
              <a:ext uri="{FF2B5EF4-FFF2-40B4-BE49-F238E27FC236}">
                <a16:creationId xmlns:a16="http://schemas.microsoft.com/office/drawing/2014/main" id="{AE1F07AE-B8E2-2CB8-1255-94A02E5FE8FE}"/>
              </a:ext>
            </a:extLst>
          </p:cNvPr>
          <p:cNvSpPr/>
          <p:nvPr/>
        </p:nvSpPr>
        <p:spPr>
          <a:xfrm>
            <a:off x="8283721" y="-13682"/>
            <a:ext cx="860279" cy="5143500"/>
          </a:xfrm>
          <a:prstGeom prst="rect">
            <a:avLst/>
          </a:prstGeom>
          <a:solidFill>
            <a:srgbClr val="E5EFF3"/>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anchor="ctr" anchorCtr="1" compatLnSpc="1">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sz="1800" b="0" i="0" u="none" strike="noStrike" kern="0" cap="none" spc="0" baseline="0">
                <a:solidFill>
                  <a:srgbClr val="000000"/>
                </a:solidFill>
                <a:uFillTx/>
              </a:defRPr>
            </a:pPr>
            <a:endParaRPr kumimoji="0" lang="en-GB" sz="1800" b="0" i="0" u="none" strike="noStrike" kern="1200" cap="none" spc="0" normalizeH="0" baseline="0" noProof="0" dirty="0">
              <a:ln>
                <a:noFill/>
              </a:ln>
              <a:solidFill>
                <a:srgbClr val="FFFFFF"/>
              </a:solidFill>
              <a:effectLst/>
              <a:uLnTx/>
              <a:uFillTx/>
              <a:latin typeface="Aptos"/>
              <a:ea typeface="+mn-ea"/>
              <a:cs typeface="+mn-cs"/>
              <a:sym typeface="Arial"/>
            </a:endParaRPr>
          </a:p>
        </p:txBody>
      </p:sp>
      <p:pic>
        <p:nvPicPr>
          <p:cNvPr id="15" name="Google Shape;300;p31">
            <a:extLst>
              <a:ext uri="{FF2B5EF4-FFF2-40B4-BE49-F238E27FC236}">
                <a16:creationId xmlns:a16="http://schemas.microsoft.com/office/drawing/2014/main" id="{988F7CA8-CA9D-BD41-1DDC-6A00AF1DB91B}"/>
              </a:ext>
            </a:extLst>
          </p:cNvPr>
          <p:cNvPicPr preferRelativeResize="0"/>
          <p:nvPr/>
        </p:nvPicPr>
        <p:blipFill rotWithShape="1">
          <a:blip r:embed="rId5">
            <a:alphaModFix/>
          </a:blip>
          <a:srcRect l="32697" t="14341" r="32690" b="14341"/>
          <a:stretch/>
        </p:blipFill>
        <p:spPr>
          <a:xfrm>
            <a:off x="8523276" y="3938816"/>
            <a:ext cx="620724" cy="1191002"/>
          </a:xfrm>
          <a:prstGeom prst="rect">
            <a:avLst/>
          </a:prstGeom>
          <a:noFill/>
          <a:ln>
            <a:noFill/>
          </a:ln>
        </p:spPr>
      </p:pic>
    </p:spTree>
    <p:extLst>
      <p:ext uri="{BB962C8B-B14F-4D97-AF65-F5344CB8AC3E}">
        <p14:creationId xmlns:p14="http://schemas.microsoft.com/office/powerpoint/2010/main" val="247860160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343"/>
        <p:cNvGrpSpPr/>
        <p:nvPr/>
      </p:nvGrpSpPr>
      <p:grpSpPr>
        <a:xfrm>
          <a:off x="0" y="0"/>
          <a:ext cx="0" cy="0"/>
          <a:chOff x="0" y="0"/>
          <a:chExt cx="0" cy="0"/>
        </a:xfrm>
      </p:grpSpPr>
      <p:sp>
        <p:nvSpPr>
          <p:cNvPr id="345" name="Google Shape;345;p42"/>
          <p:cNvSpPr txBox="1">
            <a:spLocks noGrp="1"/>
          </p:cNvSpPr>
          <p:nvPr>
            <p:ph type="subTitle" idx="1"/>
          </p:nvPr>
        </p:nvSpPr>
        <p:spPr>
          <a:xfrm>
            <a:off x="1034218" y="2467885"/>
            <a:ext cx="5968562" cy="2229900"/>
          </a:xfrm>
          <a:prstGeom prst="rect">
            <a:avLst/>
          </a:prstGeom>
        </p:spPr>
        <p:txBody>
          <a:bodyPr spcFirstLastPara="1" wrap="square" lIns="91425" tIns="91425" rIns="91425" bIns="91425" anchor="t" anchorCtr="0">
            <a:noAutofit/>
          </a:bodyPr>
          <a:lstStyle/>
          <a:p>
            <a:pPr marL="0" lvl="0" indent="0" algn="l" rtl="0">
              <a:lnSpc>
                <a:spcPct val="150000"/>
              </a:lnSpc>
              <a:spcBef>
                <a:spcPts val="0"/>
              </a:spcBef>
              <a:spcAft>
                <a:spcPts val="0"/>
              </a:spcAft>
              <a:buNone/>
            </a:pPr>
            <a:r>
              <a:rPr lang="en" b="1" dirty="0"/>
              <a:t>Interviews Explored: </a:t>
            </a:r>
          </a:p>
          <a:p>
            <a:pPr marL="285750" lvl="0" indent="-285750" algn="l" rtl="0">
              <a:lnSpc>
                <a:spcPct val="150000"/>
              </a:lnSpc>
              <a:spcBef>
                <a:spcPts val="0"/>
              </a:spcBef>
              <a:spcAft>
                <a:spcPts val="0"/>
              </a:spcAft>
              <a:buFont typeface="Arial" panose="020B0604020202020204" pitchFamily="34" charset="0"/>
              <a:buChar char="•"/>
            </a:pPr>
            <a:r>
              <a:rPr lang="en" dirty="0"/>
              <a:t>Is specialised drug knowledge on emerging subtances in Scotland important for providers supporting PWUD? </a:t>
            </a:r>
          </a:p>
          <a:p>
            <a:pPr marL="285750" lvl="0" indent="-285750" algn="l" rtl="0">
              <a:lnSpc>
                <a:spcPct val="150000"/>
              </a:lnSpc>
              <a:spcBef>
                <a:spcPts val="0"/>
              </a:spcBef>
              <a:spcAft>
                <a:spcPts val="0"/>
              </a:spcAft>
              <a:buFont typeface="Arial" panose="020B0604020202020204" pitchFamily="34" charset="0"/>
              <a:buChar char="•"/>
            </a:pPr>
            <a:r>
              <a:rPr lang="en" dirty="0"/>
              <a:t>What training is needed?</a:t>
            </a:r>
          </a:p>
          <a:p>
            <a:pPr marL="285750" lvl="0" indent="-285750" algn="l" rtl="0">
              <a:lnSpc>
                <a:spcPct val="150000"/>
              </a:lnSpc>
              <a:spcBef>
                <a:spcPts val="0"/>
              </a:spcBef>
              <a:spcAft>
                <a:spcPts val="0"/>
              </a:spcAft>
              <a:buFont typeface="Arial" panose="020B0604020202020204" pitchFamily="34" charset="0"/>
              <a:buChar char="•"/>
            </a:pPr>
            <a:r>
              <a:rPr lang="en" dirty="0"/>
              <a:t>What barriers to training exisit? </a:t>
            </a:r>
          </a:p>
          <a:p>
            <a:pPr marL="285750" lvl="0" indent="-285750" algn="l" rtl="0">
              <a:lnSpc>
                <a:spcPct val="150000"/>
              </a:lnSpc>
              <a:spcBef>
                <a:spcPts val="0"/>
              </a:spcBef>
              <a:spcAft>
                <a:spcPts val="0"/>
              </a:spcAft>
              <a:buFont typeface="Arial" panose="020B0604020202020204" pitchFamily="34" charset="0"/>
              <a:buChar char="•"/>
            </a:pPr>
            <a:r>
              <a:rPr lang="en" dirty="0"/>
              <a:t>What training format would be best? </a:t>
            </a:r>
          </a:p>
        </p:txBody>
      </p:sp>
      <p:sp>
        <p:nvSpPr>
          <p:cNvPr id="346" name="Google Shape;346;p42"/>
          <p:cNvSpPr txBox="1">
            <a:spLocks noGrp="1"/>
          </p:cNvSpPr>
          <p:nvPr>
            <p:ph type="subTitle" idx="2"/>
          </p:nvPr>
        </p:nvSpPr>
        <p:spPr>
          <a:xfrm>
            <a:off x="1034218" y="824623"/>
            <a:ext cx="3885112" cy="2229900"/>
          </a:xfrm>
          <a:prstGeom prst="rect">
            <a:avLst/>
          </a:prstGeom>
        </p:spPr>
        <p:txBody>
          <a:bodyPr spcFirstLastPara="1" wrap="square" lIns="91425" tIns="91425" rIns="91425" bIns="91425" anchor="t" anchorCtr="0">
            <a:noAutofit/>
          </a:bodyPr>
          <a:lstStyle/>
          <a:p>
            <a:pPr marL="0" lvl="0" indent="0" algn="l" rtl="0">
              <a:lnSpc>
                <a:spcPct val="150000"/>
              </a:lnSpc>
              <a:spcBef>
                <a:spcPts val="0"/>
              </a:spcBef>
              <a:spcAft>
                <a:spcPts val="0"/>
              </a:spcAft>
              <a:buNone/>
            </a:pPr>
            <a:r>
              <a:rPr lang="en-GB" b="1" dirty="0"/>
              <a:t>Survey found: </a:t>
            </a:r>
          </a:p>
          <a:p>
            <a:pPr marL="285750" lvl="0" indent="-285750" algn="l" rtl="0">
              <a:lnSpc>
                <a:spcPct val="150000"/>
              </a:lnSpc>
              <a:spcBef>
                <a:spcPts val="0"/>
              </a:spcBef>
              <a:spcAft>
                <a:spcPts val="0"/>
              </a:spcAft>
              <a:buFont typeface="Arial" panose="020B0604020202020204" pitchFamily="34" charset="0"/>
              <a:buChar char="•"/>
            </a:pPr>
            <a:r>
              <a:rPr lang="en-GB" dirty="0"/>
              <a:t>Low familiarity and knowledge </a:t>
            </a:r>
          </a:p>
          <a:p>
            <a:pPr marL="285750" lvl="0" indent="-285750" algn="l" rtl="0">
              <a:lnSpc>
                <a:spcPct val="150000"/>
              </a:lnSpc>
              <a:spcBef>
                <a:spcPts val="0"/>
              </a:spcBef>
              <a:spcAft>
                <a:spcPts val="0"/>
              </a:spcAft>
              <a:buFont typeface="Arial" panose="020B0604020202020204" pitchFamily="34" charset="0"/>
              <a:buChar char="•"/>
            </a:pPr>
            <a:r>
              <a:rPr lang="en-GB" dirty="0"/>
              <a:t>Confidence in providing care high </a:t>
            </a:r>
          </a:p>
          <a:p>
            <a:pPr marL="285750" lvl="0" indent="-285750" algn="l" rtl="0">
              <a:lnSpc>
                <a:spcPct val="150000"/>
              </a:lnSpc>
              <a:spcBef>
                <a:spcPts val="0"/>
              </a:spcBef>
              <a:spcAft>
                <a:spcPts val="0"/>
              </a:spcAft>
              <a:buFont typeface="Arial" panose="020B0604020202020204" pitchFamily="34" charset="0"/>
              <a:buChar char="•"/>
            </a:pPr>
            <a:r>
              <a:rPr lang="en-GB" dirty="0"/>
              <a:t>Strong demand for training </a:t>
            </a:r>
          </a:p>
        </p:txBody>
      </p:sp>
      <p:sp>
        <p:nvSpPr>
          <p:cNvPr id="3" name="Title 2">
            <a:extLst>
              <a:ext uri="{FF2B5EF4-FFF2-40B4-BE49-F238E27FC236}">
                <a16:creationId xmlns:a16="http://schemas.microsoft.com/office/drawing/2014/main" id="{44423B66-C854-A29C-CD6C-0A913870B4B0}"/>
              </a:ext>
            </a:extLst>
          </p:cNvPr>
          <p:cNvSpPr>
            <a:spLocks noGrp="1"/>
          </p:cNvSpPr>
          <p:nvPr>
            <p:ph type="title"/>
          </p:nvPr>
        </p:nvSpPr>
        <p:spPr>
          <a:xfrm>
            <a:off x="720000" y="161490"/>
            <a:ext cx="7704000" cy="572700"/>
          </a:xfrm>
        </p:spPr>
        <p:txBody>
          <a:bodyPr/>
          <a:lstStyle/>
          <a:p>
            <a:r>
              <a:rPr lang="en-GB" sz="2200" dirty="0"/>
              <a:t>Exploring training needs further – Interviews</a:t>
            </a:r>
          </a:p>
        </p:txBody>
      </p:sp>
      <p:sp>
        <p:nvSpPr>
          <p:cNvPr id="14" name="Google Shape;1023;p78">
            <a:extLst>
              <a:ext uri="{FF2B5EF4-FFF2-40B4-BE49-F238E27FC236}">
                <a16:creationId xmlns:a16="http://schemas.microsoft.com/office/drawing/2014/main" id="{2AFFCBE0-44B7-5940-6A11-C44D137F88ED}"/>
              </a:ext>
            </a:extLst>
          </p:cNvPr>
          <p:cNvSpPr/>
          <p:nvPr/>
        </p:nvSpPr>
        <p:spPr>
          <a:xfrm rot="17324362">
            <a:off x="4565308" y="1604935"/>
            <a:ext cx="1115020" cy="1108165"/>
          </a:xfrm>
          <a:custGeom>
            <a:avLst/>
            <a:gdLst/>
            <a:ahLst/>
            <a:cxnLst/>
            <a:rect l="l" t="t" r="r" b="b"/>
            <a:pathLst>
              <a:path w="1458" h="1335" extrusionOk="0">
                <a:moveTo>
                  <a:pt x="974" y="0"/>
                </a:moveTo>
                <a:cubicBezTo>
                  <a:pt x="931" y="311"/>
                  <a:pt x="707" y="570"/>
                  <a:pt x="404" y="657"/>
                </a:cubicBezTo>
                <a:lnTo>
                  <a:pt x="404" y="491"/>
                </a:lnTo>
                <a:lnTo>
                  <a:pt x="0" y="902"/>
                </a:lnTo>
                <a:lnTo>
                  <a:pt x="404" y="1335"/>
                </a:lnTo>
                <a:lnTo>
                  <a:pt x="404" y="1140"/>
                </a:lnTo>
                <a:cubicBezTo>
                  <a:pt x="967" y="1039"/>
                  <a:pt x="1400" y="577"/>
                  <a:pt x="1457" y="0"/>
                </a:cubicBezTo>
                <a:close/>
              </a:path>
            </a:pathLst>
          </a:custGeom>
          <a:ln>
            <a:headEnd type="none" w="sm" len="sm"/>
            <a:tailEnd type="none" w="sm" len="sm"/>
          </a:ln>
        </p:spPr>
        <p:style>
          <a:lnRef idx="3">
            <a:schemeClr val="lt1"/>
          </a:lnRef>
          <a:fillRef idx="1">
            <a:schemeClr val="accent1"/>
          </a:fillRef>
          <a:effectRef idx="1">
            <a:schemeClr val="accent1"/>
          </a:effectRef>
          <a:fontRef idx="minor">
            <a:schemeClr val="lt1"/>
          </a:fontRef>
        </p:style>
        <p:txBody>
          <a:bodyPr spcFirstLastPara="1" wrap="square" lIns="91425" tIns="91425" rIns="91425" bIns="91425" anchor="ctr" anchorCtr="0">
            <a:noAutofit/>
          </a:bodyPr>
          <a:lstStyle/>
          <a:p>
            <a:pPr marL="0" lvl="0" indent="0" algn="l" rtl="0">
              <a:spcBef>
                <a:spcPts val="0"/>
              </a:spcBef>
              <a:spcAft>
                <a:spcPts val="0"/>
              </a:spcAft>
              <a:buNone/>
            </a:pPr>
            <a:endParaRPr dirty="0">
              <a:ln w="0"/>
              <a:solidFill>
                <a:schemeClr val="tx1"/>
              </a:solidFill>
              <a:effectLst>
                <a:outerShdw blurRad="38100" dist="19050" dir="2700000" algn="tl" rotWithShape="0">
                  <a:schemeClr val="dk1">
                    <a:alpha val="40000"/>
                  </a:schemeClr>
                </a:outerShdw>
              </a:effectLst>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853"/>
        <p:cNvGrpSpPr/>
        <p:nvPr/>
      </p:nvGrpSpPr>
      <p:grpSpPr>
        <a:xfrm>
          <a:off x="0" y="0"/>
          <a:ext cx="0" cy="0"/>
          <a:chOff x="0" y="0"/>
          <a:chExt cx="0" cy="0"/>
        </a:xfrm>
      </p:grpSpPr>
      <p:sp>
        <p:nvSpPr>
          <p:cNvPr id="854" name="Google Shape;854;p68"/>
          <p:cNvSpPr txBox="1">
            <a:spLocks noGrp="1"/>
          </p:cNvSpPr>
          <p:nvPr>
            <p:ph type="title"/>
          </p:nvPr>
        </p:nvSpPr>
        <p:spPr>
          <a:xfrm>
            <a:off x="422126" y="33983"/>
            <a:ext cx="77040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sz="2200" dirty="0"/>
              <a:t>Divide in perspectives? </a:t>
            </a:r>
            <a:endParaRPr sz="2200" dirty="0"/>
          </a:p>
        </p:txBody>
      </p:sp>
      <p:sp>
        <p:nvSpPr>
          <p:cNvPr id="855" name="Google Shape;855;p68"/>
          <p:cNvSpPr txBox="1"/>
          <p:nvPr/>
        </p:nvSpPr>
        <p:spPr>
          <a:xfrm>
            <a:off x="422126" y="1936016"/>
            <a:ext cx="1749955" cy="8805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GB" b="1" dirty="0">
                <a:solidFill>
                  <a:schemeClr val="dk1"/>
                </a:solidFill>
                <a:latin typeface="Montserrat"/>
                <a:ea typeface="Montserrat"/>
                <a:cs typeface="Montserrat"/>
                <a:sym typeface="Montserrat"/>
              </a:rPr>
              <a:t>Is specialised drug knowledge essential? </a:t>
            </a:r>
            <a:endParaRPr b="1" dirty="0">
              <a:solidFill>
                <a:schemeClr val="dk1"/>
              </a:solidFill>
              <a:latin typeface="Montserrat"/>
              <a:ea typeface="Montserrat"/>
              <a:cs typeface="Montserrat"/>
              <a:sym typeface="Montserrat"/>
            </a:endParaRPr>
          </a:p>
        </p:txBody>
      </p:sp>
      <p:sp>
        <p:nvSpPr>
          <p:cNvPr id="856" name="Google Shape;856;p68"/>
          <p:cNvSpPr txBox="1"/>
          <p:nvPr/>
        </p:nvSpPr>
        <p:spPr>
          <a:xfrm>
            <a:off x="2339162" y="802041"/>
            <a:ext cx="2232838" cy="307468"/>
          </a:xfrm>
          <a:prstGeom prst="rect">
            <a:avLst/>
          </a:prstGeom>
          <a:solidFill>
            <a:schemeClr val="tx2">
              <a:lumMod val="20000"/>
              <a:lumOff val="80000"/>
            </a:schemeClr>
          </a:solidFill>
          <a:ln>
            <a:solidFill>
              <a:srgbClr val="D6E7EC"/>
            </a:solidFill>
          </a:ln>
        </p:spPr>
        <p:style>
          <a:lnRef idx="3">
            <a:schemeClr val="lt1"/>
          </a:lnRef>
          <a:fillRef idx="1">
            <a:schemeClr val="accent1"/>
          </a:fillRef>
          <a:effectRef idx="1">
            <a:schemeClr val="accent1"/>
          </a:effectRef>
          <a:fontRef idx="minor">
            <a:schemeClr val="lt1"/>
          </a:fontRef>
        </p:style>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GB" sz="1200" b="1" dirty="0">
                <a:solidFill>
                  <a:schemeClr val="tx1"/>
                </a:solidFill>
                <a:latin typeface="Montserrat"/>
                <a:ea typeface="Montserrat"/>
                <a:cs typeface="Montserrat"/>
                <a:sym typeface="Montserrat"/>
              </a:rPr>
              <a:t>Very Essential </a:t>
            </a:r>
            <a:endParaRPr sz="1200" b="1" dirty="0">
              <a:solidFill>
                <a:schemeClr val="tx1"/>
              </a:solidFill>
              <a:latin typeface="Montserrat"/>
              <a:ea typeface="Montserrat"/>
              <a:cs typeface="Montserrat"/>
              <a:sym typeface="Montserrat"/>
            </a:endParaRPr>
          </a:p>
        </p:txBody>
      </p:sp>
      <p:sp>
        <p:nvSpPr>
          <p:cNvPr id="858" name="Google Shape;858;p68"/>
          <p:cNvSpPr txBox="1"/>
          <p:nvPr/>
        </p:nvSpPr>
        <p:spPr>
          <a:xfrm>
            <a:off x="2279320" y="3014532"/>
            <a:ext cx="2337929" cy="356264"/>
          </a:xfrm>
          <a:prstGeom prst="rect">
            <a:avLst/>
          </a:prstGeom>
          <a:ln w="38100"/>
        </p:spPr>
        <p:style>
          <a:lnRef idx="3">
            <a:schemeClr val="lt1"/>
          </a:lnRef>
          <a:fillRef idx="1">
            <a:schemeClr val="accent1"/>
          </a:fillRef>
          <a:effectRef idx="1">
            <a:schemeClr val="accent1"/>
          </a:effectRef>
          <a:fontRef idx="minor">
            <a:schemeClr val="lt1"/>
          </a:fontRef>
        </p:style>
        <p:txBody>
          <a:bodyPr spcFirstLastPara="1" wrap="square" lIns="91425" tIns="91425" rIns="91425" bIns="91425" anchor="b" anchorCtr="0">
            <a:noAutofit/>
          </a:bodyPr>
          <a:lstStyle/>
          <a:p>
            <a:pPr marL="0" lvl="0" indent="0" algn="l" rtl="0">
              <a:lnSpc>
                <a:spcPct val="115000"/>
              </a:lnSpc>
              <a:spcBef>
                <a:spcPts val="0"/>
              </a:spcBef>
              <a:spcAft>
                <a:spcPts val="0"/>
              </a:spcAft>
              <a:buNone/>
            </a:pPr>
            <a:r>
              <a:rPr lang="en-GB" sz="1200" b="1" dirty="0">
                <a:solidFill>
                  <a:schemeClr val="dk1"/>
                </a:solidFill>
                <a:latin typeface="Montserrat"/>
                <a:ea typeface="Montserrat"/>
                <a:cs typeface="Montserrat"/>
                <a:sym typeface="Montserrat"/>
              </a:rPr>
              <a:t>Not Essential</a:t>
            </a:r>
            <a:endParaRPr sz="1200" b="1" dirty="0">
              <a:solidFill>
                <a:schemeClr val="dk1"/>
              </a:solidFill>
              <a:latin typeface="Montserrat"/>
              <a:ea typeface="Montserrat"/>
              <a:cs typeface="Montserrat"/>
              <a:sym typeface="Montserrat"/>
            </a:endParaRPr>
          </a:p>
        </p:txBody>
      </p:sp>
      <p:sp>
        <p:nvSpPr>
          <p:cNvPr id="860" name="Google Shape;860;p68"/>
          <p:cNvSpPr txBox="1"/>
          <p:nvPr/>
        </p:nvSpPr>
        <p:spPr>
          <a:xfrm>
            <a:off x="5468283" y="419278"/>
            <a:ext cx="3033145" cy="4176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GB" sz="1100" b="1" dirty="0">
                <a:solidFill>
                  <a:schemeClr val="dk1"/>
                </a:solidFill>
                <a:latin typeface="Montserrat"/>
                <a:ea typeface="Montserrat"/>
                <a:cs typeface="Montserrat"/>
                <a:sym typeface="Montserrat"/>
              </a:rPr>
              <a:t>Supports engagement, trust, recovery </a:t>
            </a:r>
            <a:endParaRPr sz="1100" b="1" dirty="0">
              <a:solidFill>
                <a:schemeClr val="dk1"/>
              </a:solidFill>
              <a:latin typeface="Montserrat"/>
              <a:ea typeface="Montserrat"/>
              <a:cs typeface="Montserrat"/>
              <a:sym typeface="Montserrat"/>
            </a:endParaRPr>
          </a:p>
        </p:txBody>
      </p:sp>
      <p:sp>
        <p:nvSpPr>
          <p:cNvPr id="861" name="Google Shape;861;p68"/>
          <p:cNvSpPr txBox="1"/>
          <p:nvPr/>
        </p:nvSpPr>
        <p:spPr>
          <a:xfrm>
            <a:off x="5453356" y="1037373"/>
            <a:ext cx="3254225" cy="4176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GB" sz="1100" b="1" dirty="0">
                <a:solidFill>
                  <a:schemeClr val="dk1"/>
                </a:solidFill>
                <a:latin typeface="Montserrat"/>
                <a:ea typeface="Montserrat"/>
                <a:cs typeface="Montserrat"/>
                <a:sym typeface="Montserrat"/>
              </a:rPr>
              <a:t>Helps to minimise risk and overdose </a:t>
            </a:r>
            <a:endParaRPr sz="1100" b="1" dirty="0">
              <a:solidFill>
                <a:schemeClr val="dk1"/>
              </a:solidFill>
              <a:latin typeface="Montserrat"/>
              <a:ea typeface="Montserrat"/>
              <a:cs typeface="Montserrat"/>
              <a:sym typeface="Montserrat"/>
            </a:endParaRPr>
          </a:p>
        </p:txBody>
      </p:sp>
      <p:sp>
        <p:nvSpPr>
          <p:cNvPr id="862" name="Google Shape;862;p68"/>
          <p:cNvSpPr txBox="1"/>
          <p:nvPr/>
        </p:nvSpPr>
        <p:spPr>
          <a:xfrm>
            <a:off x="5420733" y="2685865"/>
            <a:ext cx="3723267" cy="4176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GB" sz="1100" b="1" dirty="0">
                <a:solidFill>
                  <a:schemeClr val="dk1"/>
                </a:solidFill>
                <a:latin typeface="Montserrat"/>
                <a:ea typeface="Montserrat"/>
                <a:cs typeface="Montserrat"/>
                <a:sym typeface="Montserrat"/>
              </a:rPr>
              <a:t>Focus should be on broader aspects of recovery </a:t>
            </a:r>
            <a:endParaRPr sz="1100" b="1" dirty="0">
              <a:solidFill>
                <a:schemeClr val="dk1"/>
              </a:solidFill>
              <a:latin typeface="Montserrat"/>
              <a:ea typeface="Montserrat"/>
              <a:cs typeface="Montserrat"/>
              <a:sym typeface="Montserrat"/>
            </a:endParaRPr>
          </a:p>
        </p:txBody>
      </p:sp>
      <p:sp>
        <p:nvSpPr>
          <p:cNvPr id="864" name="Google Shape;864;p68"/>
          <p:cNvSpPr txBox="1"/>
          <p:nvPr/>
        </p:nvSpPr>
        <p:spPr>
          <a:xfrm>
            <a:off x="5453356" y="3297324"/>
            <a:ext cx="3307630" cy="4176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GB" sz="1100" b="1" dirty="0">
                <a:solidFill>
                  <a:schemeClr val="dk1"/>
                </a:solidFill>
                <a:latin typeface="Montserrat"/>
                <a:ea typeface="Montserrat"/>
                <a:cs typeface="Montserrat"/>
                <a:sym typeface="Montserrat"/>
              </a:rPr>
              <a:t>Information can come from service users </a:t>
            </a:r>
            <a:endParaRPr sz="1100" b="1" dirty="0">
              <a:solidFill>
                <a:schemeClr val="dk1"/>
              </a:solidFill>
              <a:latin typeface="Montserrat"/>
              <a:ea typeface="Montserrat"/>
              <a:cs typeface="Montserrat"/>
              <a:sym typeface="Montserrat"/>
            </a:endParaRPr>
          </a:p>
        </p:txBody>
      </p:sp>
      <p:cxnSp>
        <p:nvCxnSpPr>
          <p:cNvPr id="865" name="Google Shape;865;p68"/>
          <p:cNvCxnSpPr>
            <a:cxnSpLocks/>
          </p:cNvCxnSpPr>
          <p:nvPr/>
        </p:nvCxnSpPr>
        <p:spPr>
          <a:xfrm flipV="1">
            <a:off x="4590490" y="604695"/>
            <a:ext cx="896164" cy="322355"/>
          </a:xfrm>
          <a:prstGeom prst="bentConnector3">
            <a:avLst>
              <a:gd name="adj1" fmla="val 50000"/>
            </a:avLst>
          </a:prstGeom>
          <a:ln>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866" name="Google Shape;866;p68"/>
          <p:cNvCxnSpPr>
            <a:cxnSpLocks/>
          </p:cNvCxnSpPr>
          <p:nvPr/>
        </p:nvCxnSpPr>
        <p:spPr>
          <a:xfrm rot="10800000">
            <a:off x="4590490" y="943316"/>
            <a:ext cx="896164" cy="270701"/>
          </a:xfrm>
          <a:prstGeom prst="bentConnector3">
            <a:avLst>
              <a:gd name="adj1" fmla="val 50000"/>
            </a:avLst>
          </a:prstGeom>
          <a:ln>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867" name="Google Shape;867;p68"/>
          <p:cNvCxnSpPr>
            <a:cxnSpLocks/>
            <a:endCxn id="858" idx="3"/>
          </p:cNvCxnSpPr>
          <p:nvPr/>
        </p:nvCxnSpPr>
        <p:spPr>
          <a:xfrm rot="10800000" flipV="1">
            <a:off x="4617249" y="2863996"/>
            <a:ext cx="851034" cy="328668"/>
          </a:xfrm>
          <a:prstGeom prst="bentConnector3">
            <a:avLst>
              <a:gd name="adj1" fmla="val 50000"/>
            </a:avLst>
          </a:prstGeom>
          <a:ln>
            <a:headEnd type="none" w="med" len="med"/>
            <a:tailEnd type="none" w="med" len="med"/>
          </a:ln>
        </p:spPr>
        <p:style>
          <a:lnRef idx="3">
            <a:schemeClr val="accent2"/>
          </a:lnRef>
          <a:fillRef idx="0">
            <a:schemeClr val="accent2"/>
          </a:fillRef>
          <a:effectRef idx="2">
            <a:schemeClr val="accent2"/>
          </a:effectRef>
          <a:fontRef idx="minor">
            <a:schemeClr val="tx1"/>
          </a:fontRef>
        </p:style>
      </p:cxnSp>
      <p:cxnSp>
        <p:nvCxnSpPr>
          <p:cNvPr id="868" name="Google Shape;868;p68"/>
          <p:cNvCxnSpPr>
            <a:cxnSpLocks/>
          </p:cNvCxnSpPr>
          <p:nvPr/>
        </p:nvCxnSpPr>
        <p:spPr>
          <a:xfrm rot="10800000">
            <a:off x="4584159" y="3192664"/>
            <a:ext cx="917215" cy="295701"/>
          </a:xfrm>
          <a:prstGeom prst="bentConnector3">
            <a:avLst>
              <a:gd name="adj1" fmla="val 50000"/>
            </a:avLst>
          </a:prstGeom>
          <a:ln>
            <a:headEnd type="none" w="med" len="med"/>
            <a:tailEnd type="none" w="med" len="med"/>
          </a:ln>
        </p:spPr>
        <p:style>
          <a:lnRef idx="3">
            <a:schemeClr val="accent2"/>
          </a:lnRef>
          <a:fillRef idx="0">
            <a:schemeClr val="accent2"/>
          </a:fillRef>
          <a:effectRef idx="2">
            <a:schemeClr val="accent2"/>
          </a:effectRef>
          <a:fontRef idx="minor">
            <a:schemeClr val="tx1"/>
          </a:fontRef>
        </p:style>
      </p:cxnSp>
      <p:sp>
        <p:nvSpPr>
          <p:cNvPr id="31" name="TextBox 30">
            <a:extLst>
              <a:ext uri="{FF2B5EF4-FFF2-40B4-BE49-F238E27FC236}">
                <a16:creationId xmlns:a16="http://schemas.microsoft.com/office/drawing/2014/main" id="{3C210D02-6633-FD30-FB83-0263B932C8FD}"/>
              </a:ext>
            </a:extLst>
          </p:cNvPr>
          <p:cNvSpPr txBox="1"/>
          <p:nvPr/>
        </p:nvSpPr>
        <p:spPr>
          <a:xfrm>
            <a:off x="2154020" y="3612563"/>
            <a:ext cx="5616305" cy="938719"/>
          </a:xfrm>
          <a:prstGeom prst="rect">
            <a:avLst/>
          </a:prstGeom>
          <a:noFill/>
        </p:spPr>
        <p:txBody>
          <a:bodyPr wrap="square">
            <a:spAutoFit/>
          </a:bodyPr>
          <a:lstStyle/>
          <a:p>
            <a:r>
              <a:rPr lang="en-GB" sz="1100" b="0" i="1" u="none" strike="noStrike" baseline="0" dirty="0">
                <a:solidFill>
                  <a:schemeClr val="bg2">
                    <a:lumMod val="50000"/>
                  </a:schemeClr>
                </a:solidFill>
                <a:latin typeface="Segoe UI" panose="020B0502040204020203" pitchFamily="34" charset="0"/>
              </a:rPr>
              <a:t>“I think we can sometimes get lured into</a:t>
            </a:r>
            <a:r>
              <a:rPr lang="en-GB" sz="1100" i="1" dirty="0">
                <a:solidFill>
                  <a:schemeClr val="bg2">
                    <a:lumMod val="50000"/>
                  </a:schemeClr>
                </a:solidFill>
                <a:latin typeface="Segoe UI" panose="020B0502040204020203" pitchFamily="34" charset="0"/>
              </a:rPr>
              <a:t> </a:t>
            </a:r>
            <a:r>
              <a:rPr lang="en-GB" sz="1100" b="0" i="1" u="none" strike="noStrike" baseline="0" dirty="0">
                <a:solidFill>
                  <a:schemeClr val="bg2">
                    <a:lumMod val="50000"/>
                  </a:schemeClr>
                </a:solidFill>
                <a:latin typeface="Segoe UI" panose="020B0502040204020203" pitchFamily="34" charset="0"/>
              </a:rPr>
              <a:t>thinking that knowing the drugs that's going to help us manage and I don't know that it does. </a:t>
            </a:r>
            <a:r>
              <a:rPr lang="en-GB" sz="1100" i="1" dirty="0">
                <a:solidFill>
                  <a:schemeClr val="bg2">
                    <a:lumMod val="50000"/>
                  </a:schemeClr>
                </a:solidFill>
                <a:latin typeface="Segoe UI" panose="020B0502040204020203" pitchFamily="34" charset="0"/>
              </a:rPr>
              <a:t>Clients </a:t>
            </a:r>
            <a:r>
              <a:rPr lang="en-GB" sz="1100" b="0" i="1" u="none" strike="noStrike" baseline="0" dirty="0">
                <a:solidFill>
                  <a:schemeClr val="bg2">
                    <a:lumMod val="50000"/>
                  </a:schemeClr>
                </a:solidFill>
                <a:latin typeface="Segoe UI" panose="020B0502040204020203" pitchFamily="34" charset="0"/>
              </a:rPr>
              <a:t>know all about drugs, they know more than we'll ever know what they don't know is relationships</a:t>
            </a:r>
            <a:r>
              <a:rPr lang="en-GB" sz="1100" i="1" dirty="0">
                <a:solidFill>
                  <a:schemeClr val="bg2">
                    <a:lumMod val="50000"/>
                  </a:schemeClr>
                </a:solidFill>
                <a:latin typeface="Segoe UI" panose="020B0502040204020203" pitchFamily="34" charset="0"/>
              </a:rPr>
              <a:t>, </a:t>
            </a:r>
            <a:r>
              <a:rPr lang="en-GB" sz="1100" b="0" i="1" u="none" strike="noStrike" baseline="0" dirty="0">
                <a:solidFill>
                  <a:schemeClr val="bg2">
                    <a:lumMod val="50000"/>
                  </a:schemeClr>
                </a:solidFill>
                <a:latin typeface="Segoe UI" panose="020B0502040204020203" pitchFamily="34" charset="0"/>
              </a:rPr>
              <a:t>right living or purposeful activity. The other things that will make the changes in the recovery</a:t>
            </a:r>
            <a:r>
              <a:rPr lang="en-GB" sz="1100" i="1" dirty="0">
                <a:solidFill>
                  <a:schemeClr val="bg2">
                    <a:lumMod val="50000"/>
                  </a:schemeClr>
                </a:solidFill>
                <a:latin typeface="Segoe UI" panose="020B0502040204020203" pitchFamily="34" charset="0"/>
              </a:rPr>
              <a:t>” </a:t>
            </a:r>
            <a:endParaRPr lang="en-GB" sz="1100" b="0" i="1" u="none" strike="noStrike" baseline="0" dirty="0">
              <a:solidFill>
                <a:schemeClr val="bg2">
                  <a:lumMod val="50000"/>
                </a:schemeClr>
              </a:solidFill>
              <a:latin typeface="Segoe UI" panose="020B0502040204020203" pitchFamily="34" charset="0"/>
            </a:endParaRPr>
          </a:p>
          <a:p>
            <a:endParaRPr lang="en-GB" sz="1100" b="0" i="1" u="none" strike="noStrike" baseline="0" dirty="0">
              <a:solidFill>
                <a:schemeClr val="bg2">
                  <a:lumMod val="50000"/>
                </a:schemeClr>
              </a:solidFill>
              <a:latin typeface="Arial" panose="020B0604020202020204" pitchFamily="34" charset="0"/>
            </a:endParaRPr>
          </a:p>
        </p:txBody>
      </p:sp>
      <p:cxnSp>
        <p:nvCxnSpPr>
          <p:cNvPr id="34" name="Straight Arrow Connector 33">
            <a:extLst>
              <a:ext uri="{FF2B5EF4-FFF2-40B4-BE49-F238E27FC236}">
                <a16:creationId xmlns:a16="http://schemas.microsoft.com/office/drawing/2014/main" id="{E50A082A-A461-9A26-6256-2C89A129A222}"/>
              </a:ext>
            </a:extLst>
          </p:cNvPr>
          <p:cNvCxnSpPr>
            <a:cxnSpLocks/>
            <a:stCxn id="855" idx="0"/>
            <a:endCxn id="856" idx="1"/>
          </p:cNvCxnSpPr>
          <p:nvPr/>
        </p:nvCxnSpPr>
        <p:spPr>
          <a:xfrm flipV="1">
            <a:off x="1297104" y="955775"/>
            <a:ext cx="1042058" cy="980241"/>
          </a:xfrm>
          <a:prstGeom prst="straightConnector1">
            <a:avLst/>
          </a:prstGeom>
          <a:ln w="19050" cap="flat" cmpd="sng" algn="ctr">
            <a:solidFill>
              <a:schemeClr val="dk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38" name="Straight Arrow Connector 37">
            <a:extLst>
              <a:ext uri="{FF2B5EF4-FFF2-40B4-BE49-F238E27FC236}">
                <a16:creationId xmlns:a16="http://schemas.microsoft.com/office/drawing/2014/main" id="{370DC0C0-4FD7-1D14-AC08-E174A632D3AA}"/>
              </a:ext>
            </a:extLst>
          </p:cNvPr>
          <p:cNvCxnSpPr>
            <a:cxnSpLocks/>
          </p:cNvCxnSpPr>
          <p:nvPr/>
        </p:nvCxnSpPr>
        <p:spPr>
          <a:xfrm>
            <a:off x="1207224" y="2781462"/>
            <a:ext cx="1048397" cy="387877"/>
          </a:xfrm>
          <a:prstGeom prst="straightConnector1">
            <a:avLst/>
          </a:prstGeom>
          <a:ln w="19050" cap="flat" cmpd="sng" algn="ctr">
            <a:solidFill>
              <a:schemeClr val="dk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
        <p:nvSpPr>
          <p:cNvPr id="45" name="TextBox 44">
            <a:extLst>
              <a:ext uri="{FF2B5EF4-FFF2-40B4-BE49-F238E27FC236}">
                <a16:creationId xmlns:a16="http://schemas.microsoft.com/office/drawing/2014/main" id="{BEAAC236-A97A-B37C-8696-58CD7A017980}"/>
              </a:ext>
            </a:extLst>
          </p:cNvPr>
          <p:cNvSpPr txBox="1"/>
          <p:nvPr/>
        </p:nvSpPr>
        <p:spPr>
          <a:xfrm>
            <a:off x="1323827" y="4408759"/>
            <a:ext cx="7820173" cy="769441"/>
          </a:xfrm>
          <a:prstGeom prst="rect">
            <a:avLst/>
          </a:prstGeom>
          <a:noFill/>
        </p:spPr>
        <p:txBody>
          <a:bodyPr wrap="square">
            <a:spAutoFit/>
          </a:bodyPr>
          <a:lstStyle/>
          <a:p>
            <a:r>
              <a:rPr lang="en-GB" sz="1100" b="0" i="1" u="none" strike="noStrike" baseline="0" dirty="0">
                <a:solidFill>
                  <a:schemeClr val="bg2">
                    <a:lumMod val="50000"/>
                  </a:schemeClr>
                </a:solidFill>
                <a:latin typeface="Segoe UI" panose="020B0502040204020203" pitchFamily="34" charset="0"/>
              </a:rPr>
              <a:t>“you don't necessarily have to have every single drug down and know all the things that it can do to a body you don't. You don't need that, people feel they need it because they don't want to be out their comfort zone and they don't want to feel ignorant in front of the client </a:t>
            </a:r>
            <a:r>
              <a:rPr lang="en-GB" sz="1100" i="1" dirty="0">
                <a:solidFill>
                  <a:schemeClr val="bg2">
                    <a:lumMod val="50000"/>
                  </a:schemeClr>
                </a:solidFill>
                <a:latin typeface="Segoe UI" panose="020B0502040204020203" pitchFamily="34" charset="0"/>
              </a:rPr>
              <a:t>b</a:t>
            </a:r>
            <a:r>
              <a:rPr lang="en-GB" sz="1100" b="0" i="1" u="none" strike="noStrike" baseline="0" dirty="0">
                <a:solidFill>
                  <a:schemeClr val="bg2">
                    <a:lumMod val="50000"/>
                  </a:schemeClr>
                </a:solidFill>
                <a:latin typeface="Segoe UI" panose="020B0502040204020203" pitchFamily="34" charset="0"/>
              </a:rPr>
              <a:t>ut in our experience…the client</a:t>
            </a:r>
            <a:r>
              <a:rPr lang="en-GB" sz="1100" i="1" dirty="0">
                <a:solidFill>
                  <a:schemeClr val="bg2">
                    <a:lumMod val="50000"/>
                  </a:schemeClr>
                </a:solidFill>
                <a:latin typeface="Segoe UI" panose="020B0502040204020203" pitchFamily="34" charset="0"/>
              </a:rPr>
              <a:t>…</a:t>
            </a:r>
            <a:r>
              <a:rPr lang="en-GB" sz="1100" b="0" i="1" u="none" strike="noStrike" baseline="0" dirty="0">
                <a:solidFill>
                  <a:schemeClr val="bg2">
                    <a:lumMod val="50000"/>
                  </a:schemeClr>
                </a:solidFill>
                <a:latin typeface="Segoe UI" panose="020B0502040204020203" pitchFamily="34" charset="0"/>
              </a:rPr>
              <a:t>They don't they don't mind telling you”</a:t>
            </a:r>
          </a:p>
          <a:p>
            <a:endParaRPr lang="en-GB" sz="1100" b="0" i="1" u="none" strike="noStrike" baseline="0" dirty="0">
              <a:solidFill>
                <a:schemeClr val="bg2">
                  <a:lumMod val="50000"/>
                </a:schemeClr>
              </a:solidFill>
              <a:latin typeface="Segoe UI" panose="020B0502040204020203" pitchFamily="34" charset="0"/>
            </a:endParaRPr>
          </a:p>
        </p:txBody>
      </p:sp>
      <p:sp>
        <p:nvSpPr>
          <p:cNvPr id="60" name="TextBox 59">
            <a:extLst>
              <a:ext uri="{FF2B5EF4-FFF2-40B4-BE49-F238E27FC236}">
                <a16:creationId xmlns:a16="http://schemas.microsoft.com/office/drawing/2014/main" id="{45C03256-0854-9257-1DAB-843719F895DA}"/>
              </a:ext>
            </a:extLst>
          </p:cNvPr>
          <p:cNvSpPr txBox="1"/>
          <p:nvPr/>
        </p:nvSpPr>
        <p:spPr>
          <a:xfrm>
            <a:off x="2149439" y="1685011"/>
            <a:ext cx="6674429" cy="1048942"/>
          </a:xfrm>
          <a:prstGeom prst="rect">
            <a:avLst/>
          </a:prstGeom>
          <a:noFill/>
        </p:spPr>
        <p:txBody>
          <a:bodyPr wrap="square">
            <a:spAutoFit/>
          </a:bodyPr>
          <a:lstStyle/>
          <a:p>
            <a:pPr>
              <a:lnSpc>
                <a:spcPct val="115000"/>
              </a:lnSpc>
              <a:spcAft>
                <a:spcPts val="800"/>
              </a:spcAft>
              <a:buNone/>
            </a:pPr>
            <a:r>
              <a:rPr lang="en-GB" sz="1100" i="1" kern="100" dirty="0">
                <a:solidFill>
                  <a:schemeClr val="bg2">
                    <a:lumMod val="50000"/>
                  </a:schemeClr>
                </a:solidFill>
                <a:effectLst/>
                <a:latin typeface="Segoe UI" panose="020B0502040204020203" pitchFamily="34" charset="0"/>
                <a:ea typeface="Aptos" panose="020B0004020202020204" pitchFamily="34" charset="0"/>
                <a:cs typeface="Segoe UI" panose="020B0502040204020203" pitchFamily="34" charset="0"/>
              </a:rPr>
              <a:t>“it would be hugely helpful, not just an e-mail to alert us, but to actually give us in depth training about what it is, what sort of side effects come along with it, where it's becoming available, who's taking it, it would help keep us up to date…rather than sort of finding out from clients…because that feels like you're on the back foot a lot of the time…</a:t>
            </a:r>
            <a:r>
              <a:rPr lang="en-GB" sz="1100" i="1" dirty="0">
                <a:solidFill>
                  <a:schemeClr val="bg2">
                    <a:lumMod val="50000"/>
                  </a:schemeClr>
                </a:solidFill>
                <a:latin typeface="Segoe UI" panose="020B0502040204020203" pitchFamily="34" charset="0"/>
              </a:rPr>
              <a:t>makes you feel as though you're missing something especially if you're working with clients who have got that direct experience with that specific drug</a:t>
            </a:r>
            <a:r>
              <a:rPr lang="en-GB" sz="1100" i="1" kern="100" dirty="0">
                <a:solidFill>
                  <a:schemeClr val="bg2">
                    <a:lumMod val="50000"/>
                  </a:schemeClr>
                </a:solidFill>
                <a:effectLst/>
                <a:latin typeface="Segoe UI" panose="020B0502040204020203" pitchFamily="34" charset="0"/>
                <a:ea typeface="Aptos" panose="020B0004020202020204" pitchFamily="34" charset="0"/>
                <a:cs typeface="Segoe UI" panose="020B0502040204020203" pitchFamily="34" charset="0"/>
              </a:rPr>
              <a:t>” </a:t>
            </a:r>
          </a:p>
        </p:txBody>
      </p:sp>
      <p:sp>
        <p:nvSpPr>
          <p:cNvPr id="832" name="TextBox 831">
            <a:extLst>
              <a:ext uri="{FF2B5EF4-FFF2-40B4-BE49-F238E27FC236}">
                <a16:creationId xmlns:a16="http://schemas.microsoft.com/office/drawing/2014/main" id="{F71382E3-6487-DF14-4B18-8E5DF0A5B3CD}"/>
              </a:ext>
            </a:extLst>
          </p:cNvPr>
          <p:cNvSpPr txBox="1"/>
          <p:nvPr/>
        </p:nvSpPr>
        <p:spPr>
          <a:xfrm>
            <a:off x="2339162" y="1259987"/>
            <a:ext cx="3647067" cy="600164"/>
          </a:xfrm>
          <a:prstGeom prst="rect">
            <a:avLst/>
          </a:prstGeom>
          <a:noFill/>
        </p:spPr>
        <p:txBody>
          <a:bodyPr wrap="square">
            <a:spAutoFit/>
          </a:bodyPr>
          <a:lstStyle/>
          <a:p>
            <a:r>
              <a:rPr lang="en-GB" sz="1100" b="0" i="1" u="none" strike="noStrike" baseline="0" dirty="0">
                <a:solidFill>
                  <a:schemeClr val="bg2">
                    <a:lumMod val="50000"/>
                  </a:schemeClr>
                </a:solidFill>
                <a:latin typeface="Segoe UI" panose="020B0502040204020203" pitchFamily="34" charset="0"/>
              </a:rPr>
              <a:t>“There isn't any training, and people are                    overdosing on drugs that </a:t>
            </a:r>
            <a:r>
              <a:rPr lang="en-GB" sz="1100" i="1" dirty="0">
                <a:solidFill>
                  <a:schemeClr val="bg2">
                    <a:lumMod val="50000"/>
                  </a:schemeClr>
                </a:solidFill>
                <a:latin typeface="Segoe UI" panose="020B0502040204020203" pitchFamily="34" charset="0"/>
              </a:rPr>
              <a:t>we </a:t>
            </a:r>
            <a:r>
              <a:rPr lang="en-GB" sz="1100" b="0" i="1" u="none" strike="noStrike" baseline="0" dirty="0">
                <a:solidFill>
                  <a:schemeClr val="bg2">
                    <a:lumMod val="50000"/>
                  </a:schemeClr>
                </a:solidFill>
                <a:latin typeface="Segoe UI" panose="020B0502040204020203" pitchFamily="34" charset="0"/>
              </a:rPr>
              <a:t>don't know what's in them”</a:t>
            </a:r>
          </a:p>
          <a:p>
            <a:endParaRPr lang="en-GB" sz="1100" b="0" i="1" u="none" strike="noStrike" baseline="0" dirty="0">
              <a:solidFill>
                <a:schemeClr val="bg2">
                  <a:lumMod val="50000"/>
                </a:schemeClr>
              </a:solidFill>
              <a:latin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3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0"/>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1"/>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4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45" grpId="0"/>
      <p:bldP spid="60" grpId="0"/>
      <p:bldP spid="83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78"/>
        <p:cNvGrpSpPr/>
        <p:nvPr/>
      </p:nvGrpSpPr>
      <p:grpSpPr>
        <a:xfrm>
          <a:off x="0" y="0"/>
          <a:ext cx="0" cy="0"/>
          <a:chOff x="0" y="0"/>
          <a:chExt cx="0" cy="0"/>
        </a:xfrm>
      </p:grpSpPr>
      <p:grpSp>
        <p:nvGrpSpPr>
          <p:cNvPr id="292" name="Google Shape;292;p39"/>
          <p:cNvGrpSpPr/>
          <p:nvPr/>
        </p:nvGrpSpPr>
        <p:grpSpPr>
          <a:xfrm>
            <a:off x="8296341" y="-25"/>
            <a:ext cx="847684" cy="5143550"/>
            <a:chOff x="6576925" y="-25"/>
            <a:chExt cx="2567100" cy="5143550"/>
          </a:xfrm>
        </p:grpSpPr>
        <p:sp>
          <p:nvSpPr>
            <p:cNvPr id="293" name="Google Shape;293;p39"/>
            <p:cNvSpPr/>
            <p:nvPr/>
          </p:nvSpPr>
          <p:spPr>
            <a:xfrm>
              <a:off x="6576925" y="3060925"/>
              <a:ext cx="2567100" cy="2082600"/>
            </a:xfrm>
            <a:prstGeom prst="rect">
              <a:avLst/>
            </a:prstGeom>
            <a:solidFill>
              <a:schemeClr val="lt2"/>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94" name="Google Shape;294;p39"/>
            <p:cNvSpPr/>
            <p:nvPr/>
          </p:nvSpPr>
          <p:spPr>
            <a:xfrm>
              <a:off x="6576925" y="-25"/>
              <a:ext cx="2567100" cy="1189800"/>
            </a:xfrm>
            <a:prstGeom prst="rect">
              <a:avLst/>
            </a:prstGeom>
            <a:solidFill>
              <a:schemeClr val="lt2"/>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95" name="Google Shape;295;p39"/>
            <p:cNvSpPr/>
            <p:nvPr/>
          </p:nvSpPr>
          <p:spPr>
            <a:xfrm>
              <a:off x="6576925" y="1189825"/>
              <a:ext cx="2567100" cy="1871100"/>
            </a:xfrm>
            <a:prstGeom prst="rect">
              <a:avLst/>
            </a:prstGeom>
            <a:solidFill>
              <a:schemeClr val="accen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grpSp>
        <p:nvGrpSpPr>
          <p:cNvPr id="296" name="Google Shape;296;p39"/>
          <p:cNvGrpSpPr/>
          <p:nvPr/>
        </p:nvGrpSpPr>
        <p:grpSpPr>
          <a:xfrm>
            <a:off x="8304581" y="409558"/>
            <a:ext cx="742980" cy="4480353"/>
            <a:chOff x="8680923" y="538140"/>
            <a:chExt cx="749033" cy="4480353"/>
          </a:xfrm>
        </p:grpSpPr>
        <p:pic>
          <p:nvPicPr>
            <p:cNvPr id="298" name="Google Shape;298;p39"/>
            <p:cNvPicPr preferRelativeResize="0"/>
            <p:nvPr/>
          </p:nvPicPr>
          <p:blipFill>
            <a:blip r:embed="rId3">
              <a:alphaModFix/>
            </a:blip>
            <a:stretch>
              <a:fillRect/>
            </a:stretch>
          </p:blipFill>
          <p:spPr>
            <a:xfrm rot="17388165">
              <a:off x="8716942" y="4495568"/>
              <a:ext cx="486906" cy="558944"/>
            </a:xfrm>
            <a:prstGeom prst="rect">
              <a:avLst/>
            </a:prstGeom>
            <a:noFill/>
            <a:ln>
              <a:noFill/>
            </a:ln>
            <a:effectLst>
              <a:outerShdw blurRad="57150" dist="19050" dir="5400000" algn="bl" rotWithShape="0">
                <a:schemeClr val="dk1">
                  <a:alpha val="50000"/>
                </a:schemeClr>
              </a:outerShdw>
            </a:effectLst>
          </p:spPr>
        </p:pic>
        <p:pic>
          <p:nvPicPr>
            <p:cNvPr id="299" name="Google Shape;299;p39"/>
            <p:cNvPicPr preferRelativeResize="0"/>
            <p:nvPr/>
          </p:nvPicPr>
          <p:blipFill>
            <a:blip r:embed="rId4">
              <a:alphaModFix/>
            </a:blip>
            <a:stretch>
              <a:fillRect/>
            </a:stretch>
          </p:blipFill>
          <p:spPr>
            <a:xfrm>
              <a:off x="8869735" y="3721595"/>
              <a:ext cx="469561" cy="475800"/>
            </a:xfrm>
            <a:prstGeom prst="rect">
              <a:avLst/>
            </a:prstGeom>
            <a:noFill/>
            <a:ln>
              <a:noFill/>
            </a:ln>
            <a:effectLst>
              <a:outerShdw blurRad="57150" dist="19050" dir="5400000" algn="bl" rotWithShape="0">
                <a:schemeClr val="dk1">
                  <a:alpha val="50000"/>
                </a:schemeClr>
              </a:outerShdw>
            </a:effectLst>
          </p:spPr>
        </p:pic>
        <p:pic>
          <p:nvPicPr>
            <p:cNvPr id="300" name="Google Shape;300;p39"/>
            <p:cNvPicPr preferRelativeResize="0"/>
            <p:nvPr/>
          </p:nvPicPr>
          <p:blipFill>
            <a:blip r:embed="rId3">
              <a:alphaModFix/>
            </a:blip>
            <a:stretch>
              <a:fillRect/>
            </a:stretch>
          </p:blipFill>
          <p:spPr>
            <a:xfrm>
              <a:off x="8869735" y="2026491"/>
              <a:ext cx="490873" cy="554427"/>
            </a:xfrm>
            <a:prstGeom prst="rect">
              <a:avLst/>
            </a:prstGeom>
            <a:noFill/>
            <a:ln>
              <a:noFill/>
            </a:ln>
            <a:effectLst>
              <a:outerShdw blurRad="57150" dist="19050" dir="5400000" algn="bl" rotWithShape="0">
                <a:schemeClr val="dk1">
                  <a:alpha val="50000"/>
                </a:schemeClr>
              </a:outerShdw>
            </a:effectLst>
          </p:spPr>
        </p:pic>
        <p:pic>
          <p:nvPicPr>
            <p:cNvPr id="301" name="Google Shape;301;p39"/>
            <p:cNvPicPr preferRelativeResize="0"/>
            <p:nvPr/>
          </p:nvPicPr>
          <p:blipFill>
            <a:blip r:embed="rId4">
              <a:alphaModFix/>
            </a:blip>
            <a:stretch>
              <a:fillRect/>
            </a:stretch>
          </p:blipFill>
          <p:spPr>
            <a:xfrm>
              <a:off x="8960395" y="538140"/>
              <a:ext cx="469561" cy="475800"/>
            </a:xfrm>
            <a:prstGeom prst="rect">
              <a:avLst/>
            </a:prstGeom>
            <a:noFill/>
            <a:ln>
              <a:noFill/>
            </a:ln>
            <a:effectLst>
              <a:outerShdw blurRad="57150" dist="19050" dir="5400000" algn="bl" rotWithShape="0">
                <a:schemeClr val="dk1">
                  <a:alpha val="50000"/>
                </a:schemeClr>
              </a:outerShdw>
            </a:effectLst>
          </p:spPr>
        </p:pic>
      </p:grpSp>
      <p:sp>
        <p:nvSpPr>
          <p:cNvPr id="2" name="Title 2">
            <a:extLst>
              <a:ext uri="{FF2B5EF4-FFF2-40B4-BE49-F238E27FC236}">
                <a16:creationId xmlns:a16="http://schemas.microsoft.com/office/drawing/2014/main" id="{56A04A78-0EFC-DFB7-B846-A7C02046DF41}"/>
              </a:ext>
            </a:extLst>
          </p:cNvPr>
          <p:cNvSpPr>
            <a:spLocks noGrp="1"/>
          </p:cNvSpPr>
          <p:nvPr>
            <p:ph type="title"/>
          </p:nvPr>
        </p:nvSpPr>
        <p:spPr>
          <a:xfrm>
            <a:off x="54982" y="74758"/>
            <a:ext cx="7336419" cy="572700"/>
          </a:xfrm>
        </p:spPr>
        <p:txBody>
          <a:bodyPr/>
          <a:lstStyle/>
          <a:p>
            <a:r>
              <a:rPr lang="en-GB" sz="2200" dirty="0"/>
              <a:t>Barriers to training and knowledge </a:t>
            </a:r>
          </a:p>
        </p:txBody>
      </p:sp>
      <p:sp>
        <p:nvSpPr>
          <p:cNvPr id="27" name="Google Shape;713;p60">
            <a:extLst>
              <a:ext uri="{FF2B5EF4-FFF2-40B4-BE49-F238E27FC236}">
                <a16:creationId xmlns:a16="http://schemas.microsoft.com/office/drawing/2014/main" id="{C4D1F541-363C-782A-1519-1E1C7EE83E71}"/>
              </a:ext>
            </a:extLst>
          </p:cNvPr>
          <p:cNvSpPr txBox="1"/>
          <p:nvPr/>
        </p:nvSpPr>
        <p:spPr>
          <a:xfrm>
            <a:off x="286598" y="732311"/>
            <a:ext cx="1998093" cy="558900"/>
          </a:xfrm>
          <a:prstGeom prst="rect">
            <a:avLst/>
          </a:prstGeom>
          <a:noFill/>
          <a:ln>
            <a:noFill/>
          </a:ln>
        </p:spPr>
        <p:txBody>
          <a:bodyPr spcFirstLastPara="1" wrap="square" lIns="91425" tIns="91425" rIns="91425" bIns="91425" anchor="ctr" anchorCtr="0">
            <a:noAutofit/>
          </a:bodyPr>
          <a:lstStyle/>
          <a:p>
            <a:pPr marL="0" lvl="0" indent="0" algn="ctr" rtl="0">
              <a:lnSpc>
                <a:spcPct val="115000"/>
              </a:lnSpc>
              <a:spcBef>
                <a:spcPts val="0"/>
              </a:spcBef>
              <a:spcAft>
                <a:spcPts val="0"/>
              </a:spcAft>
              <a:buNone/>
            </a:pPr>
            <a:r>
              <a:rPr lang="en-GB" sz="1500" b="1" dirty="0">
                <a:solidFill>
                  <a:srgbClr val="3C88A0"/>
                </a:solidFill>
                <a:latin typeface="Aptos" panose="020B0004020202020204" pitchFamily="34" charset="0"/>
                <a:ea typeface="Montserrat"/>
                <a:cs typeface="Montserrat"/>
                <a:sym typeface="Montserrat"/>
              </a:rPr>
              <a:t>Rapidly changing drug use trends</a:t>
            </a:r>
            <a:endParaRPr sz="1500" b="1" dirty="0">
              <a:solidFill>
                <a:srgbClr val="3C88A0"/>
              </a:solidFill>
              <a:latin typeface="Aptos" panose="020B0004020202020204" pitchFamily="34" charset="0"/>
              <a:ea typeface="Montserrat"/>
              <a:cs typeface="Montserrat"/>
              <a:sym typeface="Montserrat"/>
            </a:endParaRPr>
          </a:p>
        </p:txBody>
      </p:sp>
      <p:sp>
        <p:nvSpPr>
          <p:cNvPr id="28" name="Google Shape;715;p60">
            <a:extLst>
              <a:ext uri="{FF2B5EF4-FFF2-40B4-BE49-F238E27FC236}">
                <a16:creationId xmlns:a16="http://schemas.microsoft.com/office/drawing/2014/main" id="{FD74B430-ABDE-3771-4DEE-F2E8FBCE1A9C}"/>
              </a:ext>
            </a:extLst>
          </p:cNvPr>
          <p:cNvSpPr txBox="1"/>
          <p:nvPr/>
        </p:nvSpPr>
        <p:spPr>
          <a:xfrm>
            <a:off x="2429432" y="1934479"/>
            <a:ext cx="3126075" cy="880500"/>
          </a:xfrm>
          <a:prstGeom prst="rect">
            <a:avLst/>
          </a:prstGeom>
          <a:noFill/>
          <a:ln>
            <a:noFill/>
          </a:ln>
        </p:spPr>
        <p:txBody>
          <a:bodyPr spcFirstLastPara="1" wrap="square" lIns="91425" tIns="91425" rIns="91425" bIns="91425" anchor="ctr" anchorCtr="0">
            <a:noAutofit/>
          </a:bodyPr>
          <a:lstStyle/>
          <a:p>
            <a:pPr marL="0" lvl="0" indent="0" algn="ctr" rtl="0">
              <a:lnSpc>
                <a:spcPct val="115000"/>
              </a:lnSpc>
              <a:spcBef>
                <a:spcPts val="0"/>
              </a:spcBef>
              <a:spcAft>
                <a:spcPts val="0"/>
              </a:spcAft>
              <a:buNone/>
            </a:pPr>
            <a:r>
              <a:rPr lang="en" sz="1600" b="1" dirty="0">
                <a:solidFill>
                  <a:schemeClr val="dk1"/>
                </a:solidFill>
                <a:latin typeface="Montserrat"/>
                <a:ea typeface="Montserrat"/>
                <a:cs typeface="Montserrat"/>
                <a:sym typeface="Montserrat"/>
              </a:rPr>
              <a:t>SPECIALISED DRUG TRAINING VIEWED AS UNATTAINABLE </a:t>
            </a:r>
          </a:p>
        </p:txBody>
      </p:sp>
      <p:sp>
        <p:nvSpPr>
          <p:cNvPr id="29" name="Google Shape;716;p60">
            <a:extLst>
              <a:ext uri="{FF2B5EF4-FFF2-40B4-BE49-F238E27FC236}">
                <a16:creationId xmlns:a16="http://schemas.microsoft.com/office/drawing/2014/main" id="{21F17574-DDAB-D666-AE0E-8757BA855640}"/>
              </a:ext>
            </a:extLst>
          </p:cNvPr>
          <p:cNvSpPr txBox="1"/>
          <p:nvPr/>
        </p:nvSpPr>
        <p:spPr>
          <a:xfrm>
            <a:off x="2852130" y="3584477"/>
            <a:ext cx="2280680" cy="558900"/>
          </a:xfrm>
          <a:prstGeom prst="rect">
            <a:avLst/>
          </a:prstGeom>
          <a:noFill/>
          <a:ln>
            <a:noFill/>
          </a:ln>
        </p:spPr>
        <p:txBody>
          <a:bodyPr spcFirstLastPara="1" wrap="square" lIns="91425" tIns="91425" rIns="91425" bIns="91425" anchor="ctr" anchorCtr="0">
            <a:noAutofit/>
          </a:bodyPr>
          <a:lstStyle/>
          <a:p>
            <a:pPr marL="0" lvl="0" indent="0" algn="ctr" rtl="0">
              <a:lnSpc>
                <a:spcPct val="115000"/>
              </a:lnSpc>
              <a:spcBef>
                <a:spcPts val="0"/>
              </a:spcBef>
              <a:spcAft>
                <a:spcPts val="0"/>
              </a:spcAft>
              <a:buNone/>
            </a:pPr>
            <a:r>
              <a:rPr lang="en-GB" b="1" dirty="0">
                <a:solidFill>
                  <a:srgbClr val="3C88A0"/>
                </a:solidFill>
                <a:latin typeface="Montserrat"/>
                <a:ea typeface="Montserrat"/>
                <a:cs typeface="Montserrat"/>
                <a:sym typeface="Montserrat"/>
              </a:rPr>
              <a:t>Uncertainty around substances used </a:t>
            </a:r>
            <a:endParaRPr b="1" dirty="0">
              <a:solidFill>
                <a:srgbClr val="3C88A0"/>
              </a:solidFill>
              <a:latin typeface="Montserrat"/>
              <a:ea typeface="Montserrat"/>
              <a:cs typeface="Montserrat"/>
              <a:sym typeface="Montserrat"/>
            </a:endParaRPr>
          </a:p>
        </p:txBody>
      </p:sp>
      <p:sp>
        <p:nvSpPr>
          <p:cNvPr id="30" name="Google Shape;717;p60">
            <a:extLst>
              <a:ext uri="{FF2B5EF4-FFF2-40B4-BE49-F238E27FC236}">
                <a16:creationId xmlns:a16="http://schemas.microsoft.com/office/drawing/2014/main" id="{DBEC2783-D0E5-F553-DAA3-AB9E13A0218F}"/>
              </a:ext>
            </a:extLst>
          </p:cNvPr>
          <p:cNvSpPr txBox="1"/>
          <p:nvPr/>
        </p:nvSpPr>
        <p:spPr>
          <a:xfrm>
            <a:off x="5788471" y="733749"/>
            <a:ext cx="1512222" cy="558900"/>
          </a:xfrm>
          <a:prstGeom prst="rect">
            <a:avLst/>
          </a:prstGeom>
          <a:noFill/>
          <a:ln>
            <a:noFill/>
          </a:ln>
        </p:spPr>
        <p:txBody>
          <a:bodyPr spcFirstLastPara="1" wrap="square" lIns="91425" tIns="91425" rIns="91425" bIns="91425" anchor="ctr" anchorCtr="0">
            <a:noAutofit/>
          </a:bodyPr>
          <a:lstStyle/>
          <a:p>
            <a:pPr marL="0" lvl="0" indent="0" algn="ctr" rtl="0">
              <a:lnSpc>
                <a:spcPct val="115000"/>
              </a:lnSpc>
              <a:spcBef>
                <a:spcPts val="0"/>
              </a:spcBef>
              <a:spcAft>
                <a:spcPts val="0"/>
              </a:spcAft>
              <a:buNone/>
            </a:pPr>
            <a:r>
              <a:rPr lang="en-GB" sz="1500" b="1" dirty="0">
                <a:solidFill>
                  <a:srgbClr val="3C88A0"/>
                </a:solidFill>
                <a:latin typeface="Aptos" panose="020B0004020202020204" pitchFamily="34" charset="0"/>
                <a:ea typeface="Montserrat"/>
                <a:cs typeface="Montserrat"/>
                <a:sym typeface="Montserrat"/>
              </a:rPr>
              <a:t>Limited time and recourses </a:t>
            </a:r>
            <a:endParaRPr sz="1500" b="1" dirty="0">
              <a:solidFill>
                <a:srgbClr val="3C88A0"/>
              </a:solidFill>
              <a:latin typeface="Aptos" panose="020B0004020202020204" pitchFamily="34" charset="0"/>
              <a:ea typeface="Montserrat"/>
              <a:cs typeface="Montserrat"/>
              <a:sym typeface="Montserrat"/>
            </a:endParaRPr>
          </a:p>
        </p:txBody>
      </p:sp>
      <p:cxnSp>
        <p:nvCxnSpPr>
          <p:cNvPr id="36" name="Google Shape;723;p60">
            <a:extLst>
              <a:ext uri="{FF2B5EF4-FFF2-40B4-BE49-F238E27FC236}">
                <a16:creationId xmlns:a16="http://schemas.microsoft.com/office/drawing/2014/main" id="{0A6F4226-A31B-05BF-1B5D-482E17F12205}"/>
              </a:ext>
            </a:extLst>
          </p:cNvPr>
          <p:cNvCxnSpPr>
            <a:cxnSpLocks/>
            <a:stCxn id="28" idx="0"/>
            <a:endCxn id="27" idx="3"/>
          </p:cNvCxnSpPr>
          <p:nvPr/>
        </p:nvCxnSpPr>
        <p:spPr>
          <a:xfrm rot="16200000" flipV="1">
            <a:off x="2677222" y="619230"/>
            <a:ext cx="922718" cy="1707779"/>
          </a:xfrm>
          <a:prstGeom prst="bentConnector2">
            <a:avLst/>
          </a:prstGeom>
          <a:ln w="19050" cap="flat" cmpd="sng" algn="ctr">
            <a:solidFill>
              <a:schemeClr val="dk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37" name="Google Shape;724;p60">
            <a:extLst>
              <a:ext uri="{FF2B5EF4-FFF2-40B4-BE49-F238E27FC236}">
                <a16:creationId xmlns:a16="http://schemas.microsoft.com/office/drawing/2014/main" id="{25627FA7-44EF-FE82-5834-E1BF960397AC}"/>
              </a:ext>
            </a:extLst>
          </p:cNvPr>
          <p:cNvCxnSpPr>
            <a:cxnSpLocks/>
            <a:stCxn id="28" idx="0"/>
            <a:endCxn id="30" idx="1"/>
          </p:cNvCxnSpPr>
          <p:nvPr/>
        </p:nvCxnSpPr>
        <p:spPr>
          <a:xfrm rot="5400000" flipH="1" flipV="1">
            <a:off x="4429830" y="575839"/>
            <a:ext cx="921280" cy="1796001"/>
          </a:xfrm>
          <a:prstGeom prst="bentConnector2">
            <a:avLst/>
          </a:prstGeom>
          <a:ln w="19050" cap="flat" cmpd="sng" algn="ctr">
            <a:solidFill>
              <a:schemeClr val="dk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269" name="Straight Arrow Connector 268">
            <a:extLst>
              <a:ext uri="{FF2B5EF4-FFF2-40B4-BE49-F238E27FC236}">
                <a16:creationId xmlns:a16="http://schemas.microsoft.com/office/drawing/2014/main" id="{A5A5878A-59B7-F009-2C62-36A55C32C2B1}"/>
              </a:ext>
            </a:extLst>
          </p:cNvPr>
          <p:cNvCxnSpPr>
            <a:stCxn id="28" idx="2"/>
            <a:endCxn id="29" idx="0"/>
          </p:cNvCxnSpPr>
          <p:nvPr/>
        </p:nvCxnSpPr>
        <p:spPr>
          <a:xfrm>
            <a:off x="3992470" y="2814979"/>
            <a:ext cx="0" cy="769498"/>
          </a:xfrm>
          <a:prstGeom prst="straightConnector1">
            <a:avLst/>
          </a:prstGeom>
          <a:ln w="19050" cap="flat" cmpd="sng" algn="ctr">
            <a:solidFill>
              <a:schemeClr val="dk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
        <p:nvSpPr>
          <p:cNvPr id="331" name="Google Shape;860;p68">
            <a:extLst>
              <a:ext uri="{FF2B5EF4-FFF2-40B4-BE49-F238E27FC236}">
                <a16:creationId xmlns:a16="http://schemas.microsoft.com/office/drawing/2014/main" id="{ED6C3D29-309D-5F89-965B-FB1194BC8C50}"/>
              </a:ext>
            </a:extLst>
          </p:cNvPr>
          <p:cNvSpPr txBox="1"/>
          <p:nvPr/>
        </p:nvSpPr>
        <p:spPr>
          <a:xfrm>
            <a:off x="1360844" y="1659005"/>
            <a:ext cx="1116031" cy="4176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GB" sz="1200" b="1" dirty="0">
                <a:solidFill>
                  <a:schemeClr val="dk1"/>
                </a:solidFill>
                <a:latin typeface="Aptos" panose="020B0004020202020204" pitchFamily="34" charset="0"/>
                <a:ea typeface="Montserrat"/>
                <a:cs typeface="Montserrat"/>
                <a:sym typeface="Montserrat"/>
              </a:rPr>
              <a:t>Substances Evolve </a:t>
            </a:r>
          </a:p>
        </p:txBody>
      </p:sp>
      <p:sp>
        <p:nvSpPr>
          <p:cNvPr id="332" name="Google Shape;860;p68">
            <a:extLst>
              <a:ext uri="{FF2B5EF4-FFF2-40B4-BE49-F238E27FC236}">
                <a16:creationId xmlns:a16="http://schemas.microsoft.com/office/drawing/2014/main" id="{F3101E65-A005-39C9-38F1-6597AD05AF3C}"/>
              </a:ext>
            </a:extLst>
          </p:cNvPr>
          <p:cNvSpPr txBox="1"/>
          <p:nvPr/>
        </p:nvSpPr>
        <p:spPr>
          <a:xfrm>
            <a:off x="346763" y="1655513"/>
            <a:ext cx="1052857" cy="4176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GB" sz="1200" b="1" dirty="0">
                <a:solidFill>
                  <a:schemeClr val="dk1"/>
                </a:solidFill>
                <a:latin typeface="Aptos" panose="020B0004020202020204" pitchFamily="34" charset="0"/>
                <a:ea typeface="Montserrat"/>
                <a:cs typeface="Montserrat"/>
                <a:sym typeface="Montserrat"/>
              </a:rPr>
              <a:t>Difficult to Keep up </a:t>
            </a:r>
            <a:endParaRPr sz="1200" b="1" dirty="0">
              <a:solidFill>
                <a:schemeClr val="dk1"/>
              </a:solidFill>
              <a:latin typeface="Aptos" panose="020B0004020202020204" pitchFamily="34" charset="0"/>
              <a:ea typeface="Montserrat"/>
              <a:cs typeface="Montserrat"/>
              <a:sym typeface="Montserrat"/>
            </a:endParaRPr>
          </a:p>
        </p:txBody>
      </p:sp>
      <p:cxnSp>
        <p:nvCxnSpPr>
          <p:cNvPr id="333" name="Google Shape;865;p68">
            <a:extLst>
              <a:ext uri="{FF2B5EF4-FFF2-40B4-BE49-F238E27FC236}">
                <a16:creationId xmlns:a16="http://schemas.microsoft.com/office/drawing/2014/main" id="{3D7F501D-402E-71C4-4E10-EC9F19F1D3F7}"/>
              </a:ext>
            </a:extLst>
          </p:cNvPr>
          <p:cNvCxnSpPr>
            <a:cxnSpLocks/>
          </p:cNvCxnSpPr>
          <p:nvPr/>
        </p:nvCxnSpPr>
        <p:spPr>
          <a:xfrm rot="16200000" flipH="1">
            <a:off x="1315117" y="1290377"/>
            <a:ext cx="435552" cy="424093"/>
          </a:xfrm>
          <a:prstGeom prst="bentConnector3">
            <a:avLst>
              <a:gd name="adj1" fmla="val 50000"/>
            </a:avLst>
          </a:prstGeom>
          <a:ln>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334" name="Google Shape;866;p68">
            <a:extLst>
              <a:ext uri="{FF2B5EF4-FFF2-40B4-BE49-F238E27FC236}">
                <a16:creationId xmlns:a16="http://schemas.microsoft.com/office/drawing/2014/main" id="{ED7CDFB0-A605-56EC-43BC-5A2329CCDB1D}"/>
              </a:ext>
            </a:extLst>
          </p:cNvPr>
          <p:cNvCxnSpPr>
            <a:cxnSpLocks/>
          </p:cNvCxnSpPr>
          <p:nvPr/>
        </p:nvCxnSpPr>
        <p:spPr>
          <a:xfrm rot="5400000" flipH="1" flipV="1">
            <a:off x="866455" y="1286606"/>
            <a:ext cx="441902" cy="437983"/>
          </a:xfrm>
          <a:prstGeom prst="bentConnector3">
            <a:avLst>
              <a:gd name="adj1" fmla="val 50000"/>
            </a:avLst>
          </a:prstGeom>
          <a:ln>
            <a:headEnd type="none" w="med" len="med"/>
            <a:tailEnd type="none" w="med" len="med"/>
          </a:ln>
        </p:spPr>
        <p:style>
          <a:lnRef idx="2">
            <a:schemeClr val="accent1"/>
          </a:lnRef>
          <a:fillRef idx="0">
            <a:schemeClr val="accent1"/>
          </a:fillRef>
          <a:effectRef idx="1">
            <a:schemeClr val="accent1"/>
          </a:effectRef>
          <a:fontRef idx="minor">
            <a:schemeClr val="tx1"/>
          </a:fontRef>
        </p:style>
      </p:cxnSp>
      <p:sp>
        <p:nvSpPr>
          <p:cNvPr id="338" name="Google Shape;860;p68">
            <a:extLst>
              <a:ext uri="{FF2B5EF4-FFF2-40B4-BE49-F238E27FC236}">
                <a16:creationId xmlns:a16="http://schemas.microsoft.com/office/drawing/2014/main" id="{DAE2D6AF-1B0D-3690-45DD-50DDFD574D1E}"/>
              </a:ext>
            </a:extLst>
          </p:cNvPr>
          <p:cNvSpPr txBox="1"/>
          <p:nvPr/>
        </p:nvSpPr>
        <p:spPr>
          <a:xfrm>
            <a:off x="4050573" y="4452878"/>
            <a:ext cx="1834211" cy="4176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GB" sz="1200" b="1" dirty="0">
                <a:solidFill>
                  <a:schemeClr val="dk1"/>
                </a:solidFill>
                <a:latin typeface="Aptos" panose="020B0004020202020204" pitchFamily="34" charset="0"/>
                <a:ea typeface="Montserrat"/>
                <a:cs typeface="Montserrat"/>
                <a:sym typeface="Montserrat"/>
              </a:rPr>
              <a:t>Adulteration and Polydrug use</a:t>
            </a:r>
            <a:endParaRPr sz="1200" b="1" dirty="0">
              <a:solidFill>
                <a:schemeClr val="dk1"/>
              </a:solidFill>
              <a:latin typeface="Aptos" panose="020B0004020202020204" pitchFamily="34" charset="0"/>
              <a:ea typeface="Montserrat"/>
              <a:cs typeface="Montserrat"/>
              <a:sym typeface="Montserrat"/>
            </a:endParaRPr>
          </a:p>
        </p:txBody>
      </p:sp>
      <p:sp>
        <p:nvSpPr>
          <p:cNvPr id="339" name="Google Shape;860;p68">
            <a:extLst>
              <a:ext uri="{FF2B5EF4-FFF2-40B4-BE49-F238E27FC236}">
                <a16:creationId xmlns:a16="http://schemas.microsoft.com/office/drawing/2014/main" id="{89342920-C634-A80C-EA8C-2F54C2C4CFCB}"/>
              </a:ext>
            </a:extLst>
          </p:cNvPr>
          <p:cNvSpPr txBox="1"/>
          <p:nvPr/>
        </p:nvSpPr>
        <p:spPr>
          <a:xfrm>
            <a:off x="2852130" y="4464976"/>
            <a:ext cx="1451404" cy="4176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GB" sz="1200" b="1" dirty="0">
                <a:solidFill>
                  <a:schemeClr val="dk1"/>
                </a:solidFill>
                <a:latin typeface="Aptos" panose="020B0004020202020204" pitchFamily="34" charset="0"/>
                <a:ea typeface="Montserrat"/>
                <a:cs typeface="Montserrat"/>
                <a:sym typeface="Montserrat"/>
              </a:rPr>
              <a:t>Service Users Unaware </a:t>
            </a:r>
          </a:p>
        </p:txBody>
      </p:sp>
      <p:sp>
        <p:nvSpPr>
          <p:cNvPr id="341" name="Google Shape;860;p68">
            <a:extLst>
              <a:ext uri="{FF2B5EF4-FFF2-40B4-BE49-F238E27FC236}">
                <a16:creationId xmlns:a16="http://schemas.microsoft.com/office/drawing/2014/main" id="{A79F70A4-1810-D917-79ED-70B3A257D3AD}"/>
              </a:ext>
            </a:extLst>
          </p:cNvPr>
          <p:cNvSpPr txBox="1"/>
          <p:nvPr/>
        </p:nvSpPr>
        <p:spPr>
          <a:xfrm>
            <a:off x="6597468" y="1642730"/>
            <a:ext cx="1228993" cy="4176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GB" sz="1200" b="1" dirty="0">
                <a:solidFill>
                  <a:schemeClr val="dk1"/>
                </a:solidFill>
                <a:latin typeface="Aptos" panose="020B0004020202020204" pitchFamily="34" charset="0"/>
                <a:ea typeface="Montserrat"/>
                <a:cs typeface="Montserrat"/>
                <a:sym typeface="Montserrat"/>
              </a:rPr>
              <a:t>Limited Opportunities </a:t>
            </a:r>
            <a:endParaRPr sz="1200" b="1" dirty="0">
              <a:solidFill>
                <a:schemeClr val="dk1"/>
              </a:solidFill>
              <a:latin typeface="Aptos" panose="020B0004020202020204" pitchFamily="34" charset="0"/>
              <a:ea typeface="Montserrat"/>
              <a:cs typeface="Montserrat"/>
              <a:sym typeface="Montserrat"/>
            </a:endParaRPr>
          </a:p>
        </p:txBody>
      </p:sp>
      <p:sp>
        <p:nvSpPr>
          <p:cNvPr id="342" name="Google Shape;860;p68">
            <a:extLst>
              <a:ext uri="{FF2B5EF4-FFF2-40B4-BE49-F238E27FC236}">
                <a16:creationId xmlns:a16="http://schemas.microsoft.com/office/drawing/2014/main" id="{0D60E340-BE09-592B-3591-2492967B4DE2}"/>
              </a:ext>
            </a:extLst>
          </p:cNvPr>
          <p:cNvSpPr txBox="1"/>
          <p:nvPr/>
        </p:nvSpPr>
        <p:spPr>
          <a:xfrm>
            <a:off x="5572590" y="1642730"/>
            <a:ext cx="1052857" cy="4176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GB" sz="1200" b="1" dirty="0">
                <a:solidFill>
                  <a:schemeClr val="dk1"/>
                </a:solidFill>
                <a:latin typeface="Aptos" panose="020B0004020202020204" pitchFamily="34" charset="0"/>
                <a:ea typeface="Montserrat"/>
                <a:cs typeface="Montserrat"/>
                <a:sym typeface="Montserrat"/>
              </a:rPr>
              <a:t>Workload</a:t>
            </a:r>
            <a:endParaRPr sz="1200" b="1" dirty="0">
              <a:solidFill>
                <a:schemeClr val="dk1"/>
              </a:solidFill>
              <a:latin typeface="Aptos" panose="020B0004020202020204" pitchFamily="34" charset="0"/>
              <a:ea typeface="Montserrat"/>
              <a:cs typeface="Montserrat"/>
              <a:sym typeface="Montserrat"/>
            </a:endParaRPr>
          </a:p>
        </p:txBody>
      </p:sp>
      <p:cxnSp>
        <p:nvCxnSpPr>
          <p:cNvPr id="343" name="Google Shape;865;p68">
            <a:extLst>
              <a:ext uri="{FF2B5EF4-FFF2-40B4-BE49-F238E27FC236}">
                <a16:creationId xmlns:a16="http://schemas.microsoft.com/office/drawing/2014/main" id="{D303D5F5-2104-705E-2BE3-0212704A142E}"/>
              </a:ext>
            </a:extLst>
          </p:cNvPr>
          <p:cNvCxnSpPr>
            <a:cxnSpLocks/>
          </p:cNvCxnSpPr>
          <p:nvPr/>
        </p:nvCxnSpPr>
        <p:spPr>
          <a:xfrm rot="16200000" flipH="1">
            <a:off x="6555593" y="1284633"/>
            <a:ext cx="435552" cy="424093"/>
          </a:xfrm>
          <a:prstGeom prst="bentConnector3">
            <a:avLst>
              <a:gd name="adj1" fmla="val 50000"/>
            </a:avLst>
          </a:prstGeom>
          <a:ln>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344" name="Google Shape;866;p68">
            <a:extLst>
              <a:ext uri="{FF2B5EF4-FFF2-40B4-BE49-F238E27FC236}">
                <a16:creationId xmlns:a16="http://schemas.microsoft.com/office/drawing/2014/main" id="{AE100B1D-FD5D-0CD3-7226-DFEDD30D3F70}"/>
              </a:ext>
            </a:extLst>
          </p:cNvPr>
          <p:cNvCxnSpPr>
            <a:cxnSpLocks/>
          </p:cNvCxnSpPr>
          <p:nvPr/>
        </p:nvCxnSpPr>
        <p:spPr>
          <a:xfrm rot="5400000" flipH="1" flipV="1">
            <a:off x="6083090" y="1280862"/>
            <a:ext cx="441902" cy="437983"/>
          </a:xfrm>
          <a:prstGeom prst="bentConnector3">
            <a:avLst>
              <a:gd name="adj1" fmla="val 50000"/>
            </a:avLst>
          </a:prstGeom>
          <a:ln>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349" name="Google Shape;865;p68">
            <a:extLst>
              <a:ext uri="{FF2B5EF4-FFF2-40B4-BE49-F238E27FC236}">
                <a16:creationId xmlns:a16="http://schemas.microsoft.com/office/drawing/2014/main" id="{C0BEBB0D-0799-CC10-E071-0E1B034C0961}"/>
              </a:ext>
            </a:extLst>
          </p:cNvPr>
          <p:cNvCxnSpPr>
            <a:cxnSpLocks/>
          </p:cNvCxnSpPr>
          <p:nvPr/>
        </p:nvCxnSpPr>
        <p:spPr>
          <a:xfrm rot="16200000" flipH="1">
            <a:off x="3986739" y="4100770"/>
            <a:ext cx="435552" cy="424093"/>
          </a:xfrm>
          <a:prstGeom prst="bentConnector3">
            <a:avLst>
              <a:gd name="adj1" fmla="val 50000"/>
            </a:avLst>
          </a:prstGeom>
          <a:ln>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350" name="Google Shape;866;p68">
            <a:extLst>
              <a:ext uri="{FF2B5EF4-FFF2-40B4-BE49-F238E27FC236}">
                <a16:creationId xmlns:a16="http://schemas.microsoft.com/office/drawing/2014/main" id="{D0213A9F-87F4-6175-A41A-46482344DA6E}"/>
              </a:ext>
            </a:extLst>
          </p:cNvPr>
          <p:cNvCxnSpPr>
            <a:cxnSpLocks/>
          </p:cNvCxnSpPr>
          <p:nvPr/>
        </p:nvCxnSpPr>
        <p:spPr>
          <a:xfrm rot="5400000" flipH="1" flipV="1">
            <a:off x="3514316" y="4090651"/>
            <a:ext cx="441902" cy="437983"/>
          </a:xfrm>
          <a:prstGeom prst="bentConnector3">
            <a:avLst>
              <a:gd name="adj1" fmla="val 50000"/>
            </a:avLst>
          </a:prstGeom>
          <a:ln>
            <a:headEnd type="none" w="med" len="med"/>
            <a:tailEnd type="none" w="med" len="med"/>
          </a:ln>
        </p:spPr>
        <p:style>
          <a:lnRef idx="2">
            <a:schemeClr val="accent1"/>
          </a:lnRef>
          <a:fillRef idx="0">
            <a:schemeClr val="accent1"/>
          </a:fillRef>
          <a:effectRef idx="1">
            <a:schemeClr val="accent1"/>
          </a:effectRef>
          <a:fontRef idx="minor">
            <a:schemeClr val="tx1"/>
          </a:fontRef>
        </p:style>
      </p:cxnSp>
      <p:sp>
        <p:nvSpPr>
          <p:cNvPr id="359" name="TextBox 358">
            <a:extLst>
              <a:ext uri="{FF2B5EF4-FFF2-40B4-BE49-F238E27FC236}">
                <a16:creationId xmlns:a16="http://schemas.microsoft.com/office/drawing/2014/main" id="{024DE529-6BDA-AABF-EAEB-1C6E3D2C8DA4}"/>
              </a:ext>
            </a:extLst>
          </p:cNvPr>
          <p:cNvSpPr txBox="1"/>
          <p:nvPr/>
        </p:nvSpPr>
        <p:spPr>
          <a:xfrm>
            <a:off x="83828" y="2255446"/>
            <a:ext cx="2768302" cy="1295996"/>
          </a:xfrm>
          <a:prstGeom prst="rect">
            <a:avLst/>
          </a:prstGeom>
          <a:noFill/>
        </p:spPr>
        <p:txBody>
          <a:bodyPr wrap="square">
            <a:spAutoFit/>
          </a:bodyPr>
          <a:lstStyle/>
          <a:p>
            <a:pPr>
              <a:lnSpc>
                <a:spcPct val="115000"/>
              </a:lnSpc>
              <a:spcAft>
                <a:spcPts val="800"/>
              </a:spcAft>
              <a:buNone/>
            </a:pPr>
            <a:r>
              <a:rPr lang="en-GB" sz="1150" i="1" kern="100" dirty="0">
                <a:solidFill>
                  <a:schemeClr val="bg2">
                    <a:lumMod val="50000"/>
                  </a:schemeClr>
                </a:solidFill>
                <a:effectLst/>
                <a:latin typeface="Segoe UI" panose="020B0502040204020203" pitchFamily="34" charset="0"/>
                <a:ea typeface="Aptos" panose="020B0004020202020204" pitchFamily="34" charset="0"/>
                <a:cs typeface="Segoe UI" panose="020B0502040204020203" pitchFamily="34" charset="0"/>
              </a:rPr>
              <a:t>“everything is changing…I could see why they don't create many resources </a:t>
            </a:r>
            <a:r>
              <a:rPr lang="en-GB" sz="1150" i="1" kern="100" dirty="0">
                <a:solidFill>
                  <a:schemeClr val="bg2">
                    <a:lumMod val="50000"/>
                  </a:schemeClr>
                </a:solidFill>
                <a:latin typeface="Segoe UI" panose="020B0502040204020203" pitchFamily="34" charset="0"/>
                <a:ea typeface="Aptos" panose="020B0004020202020204" pitchFamily="34" charset="0"/>
                <a:cs typeface="Segoe UI" panose="020B0502040204020203" pitchFamily="34" charset="0"/>
              </a:rPr>
              <a:t>as</a:t>
            </a:r>
            <a:r>
              <a:rPr lang="en-GB" sz="1150" i="1" kern="100" dirty="0">
                <a:solidFill>
                  <a:schemeClr val="bg2">
                    <a:lumMod val="50000"/>
                  </a:schemeClr>
                </a:solidFill>
                <a:effectLst/>
                <a:latin typeface="Segoe UI" panose="020B0502040204020203" pitchFamily="34" charset="0"/>
                <a:ea typeface="Aptos" panose="020B0004020202020204" pitchFamily="34" charset="0"/>
                <a:cs typeface="Segoe UI" panose="020B0502040204020203" pitchFamily="34" charset="0"/>
              </a:rPr>
              <a:t> they don't want to put something out and then it's outdated but think training is hugely important just trying to get the right balance”</a:t>
            </a:r>
          </a:p>
        </p:txBody>
      </p:sp>
      <p:sp>
        <p:nvSpPr>
          <p:cNvPr id="363" name="TextBox 362">
            <a:extLst>
              <a:ext uri="{FF2B5EF4-FFF2-40B4-BE49-F238E27FC236}">
                <a16:creationId xmlns:a16="http://schemas.microsoft.com/office/drawing/2014/main" id="{9244EFB2-FBAD-790A-DB7D-2577DAD32283}"/>
              </a:ext>
            </a:extLst>
          </p:cNvPr>
          <p:cNvSpPr txBox="1"/>
          <p:nvPr/>
        </p:nvSpPr>
        <p:spPr>
          <a:xfrm>
            <a:off x="292590" y="3681101"/>
            <a:ext cx="2624464" cy="1331134"/>
          </a:xfrm>
          <a:prstGeom prst="rect">
            <a:avLst/>
          </a:prstGeom>
          <a:noFill/>
        </p:spPr>
        <p:txBody>
          <a:bodyPr wrap="square">
            <a:spAutoFit/>
          </a:bodyPr>
          <a:lstStyle/>
          <a:p>
            <a:r>
              <a:rPr lang="en-GB" sz="1150" b="0" i="1" strike="noStrike" baseline="0" dirty="0">
                <a:solidFill>
                  <a:schemeClr val="bg2">
                    <a:lumMod val="50000"/>
                  </a:schemeClr>
                </a:solidFill>
                <a:latin typeface="Segoe UI" panose="020B0502040204020203" pitchFamily="34" charset="0"/>
              </a:rPr>
              <a:t> “You're never going to know what's in everything, because everybody cuts things different, everybody mixes things different</a:t>
            </a:r>
            <a:r>
              <a:rPr lang="en-GB" sz="1150" i="1" dirty="0">
                <a:solidFill>
                  <a:schemeClr val="bg2">
                    <a:lumMod val="50000"/>
                  </a:schemeClr>
                </a:solidFill>
                <a:latin typeface="Segoe UI" panose="020B0502040204020203" pitchFamily="34" charset="0"/>
              </a:rPr>
              <a:t>…</a:t>
            </a:r>
            <a:r>
              <a:rPr lang="en-GB" sz="1150" b="0" i="1" strike="noStrike" baseline="0" dirty="0">
                <a:solidFill>
                  <a:schemeClr val="bg2">
                    <a:lumMod val="50000"/>
                  </a:schemeClr>
                </a:solidFill>
                <a:latin typeface="Segoe UI" panose="020B0502040204020203" pitchFamily="34" charset="0"/>
              </a:rPr>
              <a:t>so, it's alright saying we would like more training, but nobody knows what's in them”</a:t>
            </a:r>
          </a:p>
          <a:p>
            <a:endParaRPr lang="en-GB" sz="1150" b="0" i="1" strike="noStrike" baseline="0" dirty="0">
              <a:solidFill>
                <a:schemeClr val="bg2">
                  <a:lumMod val="50000"/>
                </a:schemeClr>
              </a:solidFill>
              <a:latin typeface="Arial" panose="020B0604020202020204" pitchFamily="34" charset="0"/>
            </a:endParaRPr>
          </a:p>
        </p:txBody>
      </p:sp>
      <p:sp>
        <p:nvSpPr>
          <p:cNvPr id="370" name="TextBox 369">
            <a:extLst>
              <a:ext uri="{FF2B5EF4-FFF2-40B4-BE49-F238E27FC236}">
                <a16:creationId xmlns:a16="http://schemas.microsoft.com/office/drawing/2014/main" id="{CD59A2FD-9819-AC79-965D-3B76A0DA8874}"/>
              </a:ext>
            </a:extLst>
          </p:cNvPr>
          <p:cNvSpPr txBox="1"/>
          <p:nvPr/>
        </p:nvSpPr>
        <p:spPr>
          <a:xfrm>
            <a:off x="5296935" y="3580217"/>
            <a:ext cx="3015347" cy="977191"/>
          </a:xfrm>
          <a:prstGeom prst="rect">
            <a:avLst/>
          </a:prstGeom>
          <a:noFill/>
        </p:spPr>
        <p:txBody>
          <a:bodyPr wrap="square">
            <a:spAutoFit/>
          </a:bodyPr>
          <a:lstStyle/>
          <a:p>
            <a:r>
              <a:rPr lang="en-GB" sz="1150" b="0" i="1" u="none" strike="noStrike" baseline="0" dirty="0">
                <a:solidFill>
                  <a:schemeClr val="bg2">
                    <a:lumMod val="50000"/>
                  </a:schemeClr>
                </a:solidFill>
                <a:latin typeface="Segoe UI" panose="020B0502040204020203" pitchFamily="34" charset="0"/>
              </a:rPr>
              <a:t>“you hear your managers go “I was going to send such and such for training but due to illness and annual leave, we need cover for the service. We can't go anymore”</a:t>
            </a:r>
            <a:r>
              <a:rPr lang="en-GB" sz="1150" i="1" dirty="0">
                <a:solidFill>
                  <a:schemeClr val="bg2">
                    <a:lumMod val="50000"/>
                  </a:schemeClr>
                </a:solidFill>
                <a:latin typeface="Segoe UI" panose="020B0502040204020203" pitchFamily="34" charset="0"/>
              </a:rPr>
              <a:t> </a:t>
            </a:r>
            <a:endParaRPr lang="en-GB" sz="1150" b="0" i="1" u="none" strike="noStrike" baseline="0" dirty="0">
              <a:solidFill>
                <a:schemeClr val="bg2">
                  <a:lumMod val="50000"/>
                </a:schemeClr>
              </a:solidFill>
              <a:latin typeface="Segoe UI" panose="020B0502040204020203" pitchFamily="34" charset="0"/>
            </a:endParaRPr>
          </a:p>
          <a:p>
            <a:endParaRPr lang="en-GB" sz="1150" b="0" i="1" u="none" strike="noStrike" baseline="0" dirty="0">
              <a:solidFill>
                <a:schemeClr val="bg2">
                  <a:lumMod val="50000"/>
                </a:schemeClr>
              </a:solidFill>
              <a:latin typeface="Arial" panose="020B0604020202020204" pitchFamily="34" charset="0"/>
            </a:endParaRPr>
          </a:p>
        </p:txBody>
      </p:sp>
      <p:sp>
        <p:nvSpPr>
          <p:cNvPr id="372" name="TextBox 371">
            <a:extLst>
              <a:ext uri="{FF2B5EF4-FFF2-40B4-BE49-F238E27FC236}">
                <a16:creationId xmlns:a16="http://schemas.microsoft.com/office/drawing/2014/main" id="{2C265468-C8BA-E901-4897-E847D68352BD}"/>
              </a:ext>
            </a:extLst>
          </p:cNvPr>
          <p:cNvSpPr txBox="1"/>
          <p:nvPr/>
        </p:nvSpPr>
        <p:spPr>
          <a:xfrm>
            <a:off x="5230515" y="2491439"/>
            <a:ext cx="2797881" cy="977191"/>
          </a:xfrm>
          <a:prstGeom prst="rect">
            <a:avLst/>
          </a:prstGeom>
          <a:noFill/>
        </p:spPr>
        <p:txBody>
          <a:bodyPr wrap="square">
            <a:spAutoFit/>
          </a:bodyPr>
          <a:lstStyle/>
          <a:p>
            <a:r>
              <a:rPr lang="en-GB" sz="1150" b="0" i="1" u="none" strike="noStrike" baseline="0" dirty="0">
                <a:solidFill>
                  <a:schemeClr val="bg2">
                    <a:lumMod val="50000"/>
                  </a:schemeClr>
                </a:solidFill>
                <a:latin typeface="Segoe UI" panose="020B0502040204020203" pitchFamily="34" charset="0"/>
              </a:rPr>
              <a:t>“Addictions always change, and it's not the easiest subject to work in but there's limited education out, there's limited training which is the difficult side”</a:t>
            </a:r>
          </a:p>
          <a:p>
            <a:endParaRPr lang="en-GB" sz="1150" b="0" i="1" u="none" strike="noStrike" baseline="0" dirty="0">
              <a:solidFill>
                <a:schemeClr val="bg2">
                  <a:lumMod val="50000"/>
                </a:schemeClr>
              </a:solidFill>
              <a:latin typeface="Segoe UI" panose="020B0502040204020203"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34"/>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3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32"/>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31"/>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59"/>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63"/>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9"/>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50"/>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49"/>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38"/>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39"/>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0"/>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342"/>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343"/>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344"/>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341"/>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372"/>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37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9" grpId="0"/>
      <p:bldP spid="30" grpId="0"/>
      <p:bldP spid="331" grpId="0"/>
      <p:bldP spid="332" grpId="0"/>
      <p:bldP spid="338" grpId="0"/>
      <p:bldP spid="339" grpId="0"/>
      <p:bldP spid="341" grpId="0"/>
      <p:bldP spid="342" grpId="0"/>
      <p:bldP spid="359" grpId="0"/>
      <p:bldP spid="363" grpId="0"/>
      <p:bldP spid="370" grpId="0"/>
      <p:bldP spid="37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797"/>
        <p:cNvGrpSpPr/>
        <p:nvPr/>
      </p:nvGrpSpPr>
      <p:grpSpPr>
        <a:xfrm>
          <a:off x="0" y="0"/>
          <a:ext cx="0" cy="0"/>
          <a:chOff x="0" y="0"/>
          <a:chExt cx="0" cy="0"/>
        </a:xfrm>
      </p:grpSpPr>
      <p:sp>
        <p:nvSpPr>
          <p:cNvPr id="799" name="Google Shape;799;p65"/>
          <p:cNvSpPr txBox="1"/>
          <p:nvPr/>
        </p:nvSpPr>
        <p:spPr>
          <a:xfrm>
            <a:off x="1646285" y="647458"/>
            <a:ext cx="2258700" cy="5589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GB" sz="1600" b="1" dirty="0">
                <a:solidFill>
                  <a:schemeClr val="dk1"/>
                </a:solidFill>
                <a:latin typeface="Montserrat"/>
                <a:ea typeface="Montserrat"/>
                <a:cs typeface="Montserrat"/>
                <a:sym typeface="Montserrat"/>
              </a:rPr>
              <a:t>More accessible training </a:t>
            </a:r>
            <a:endParaRPr sz="1600" b="1" dirty="0">
              <a:solidFill>
                <a:schemeClr val="dk1"/>
              </a:solidFill>
              <a:latin typeface="Montserrat"/>
              <a:ea typeface="Montserrat"/>
              <a:cs typeface="Montserrat"/>
              <a:sym typeface="Montserrat"/>
            </a:endParaRPr>
          </a:p>
        </p:txBody>
      </p:sp>
      <p:sp>
        <p:nvSpPr>
          <p:cNvPr id="800" name="Google Shape;800;p65"/>
          <p:cNvSpPr txBox="1"/>
          <p:nvPr/>
        </p:nvSpPr>
        <p:spPr>
          <a:xfrm>
            <a:off x="3851644" y="647462"/>
            <a:ext cx="3710085" cy="558900"/>
          </a:xfrm>
          <a:prstGeom prst="rect">
            <a:avLst/>
          </a:prstGeom>
          <a:noFill/>
          <a:ln>
            <a:noFill/>
          </a:ln>
        </p:spPr>
        <p:txBody>
          <a:bodyPr spcFirstLastPara="1" wrap="square" lIns="137150" tIns="91425" rIns="91425" bIns="91425" anchor="ctr" anchorCtr="0">
            <a:noAutofit/>
          </a:bodyPr>
          <a:lstStyle/>
          <a:p>
            <a:pPr marL="0" lvl="0" indent="0" algn="l" rtl="0">
              <a:lnSpc>
                <a:spcPct val="115000"/>
              </a:lnSpc>
              <a:spcBef>
                <a:spcPts val="0"/>
              </a:spcBef>
              <a:spcAft>
                <a:spcPts val="0"/>
              </a:spcAft>
              <a:buNone/>
            </a:pPr>
            <a:r>
              <a:rPr lang="en-GB" sz="1350" dirty="0">
                <a:solidFill>
                  <a:schemeClr val="dk1"/>
                </a:solidFill>
                <a:latin typeface="Montserrat"/>
                <a:ea typeface="Montserrat"/>
                <a:cs typeface="Montserrat"/>
                <a:sym typeface="Montserrat"/>
              </a:rPr>
              <a:t>Protected learning time, increased opportunities for training </a:t>
            </a:r>
            <a:endParaRPr sz="1350" dirty="0">
              <a:solidFill>
                <a:schemeClr val="dk1"/>
              </a:solidFill>
              <a:latin typeface="Montserrat"/>
              <a:ea typeface="Montserrat"/>
              <a:cs typeface="Montserrat"/>
              <a:sym typeface="Montserrat"/>
            </a:endParaRPr>
          </a:p>
        </p:txBody>
      </p:sp>
      <p:sp>
        <p:nvSpPr>
          <p:cNvPr id="801" name="Google Shape;801;p65"/>
          <p:cNvSpPr txBox="1"/>
          <p:nvPr/>
        </p:nvSpPr>
        <p:spPr>
          <a:xfrm>
            <a:off x="1646285" y="1441509"/>
            <a:ext cx="2258700" cy="5589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GB" sz="1600" b="1" dirty="0">
                <a:solidFill>
                  <a:schemeClr val="dk1"/>
                </a:solidFill>
                <a:latin typeface="Montserrat"/>
                <a:ea typeface="Montserrat"/>
                <a:cs typeface="Montserrat"/>
                <a:sym typeface="Montserrat"/>
              </a:rPr>
              <a:t>Flexible Delivery </a:t>
            </a:r>
            <a:endParaRPr sz="1600" b="1" dirty="0">
              <a:solidFill>
                <a:schemeClr val="dk1"/>
              </a:solidFill>
              <a:latin typeface="Montserrat"/>
              <a:ea typeface="Montserrat"/>
              <a:cs typeface="Montserrat"/>
              <a:sym typeface="Montserrat"/>
            </a:endParaRPr>
          </a:p>
        </p:txBody>
      </p:sp>
      <p:sp>
        <p:nvSpPr>
          <p:cNvPr id="802" name="Google Shape;802;p65"/>
          <p:cNvSpPr txBox="1"/>
          <p:nvPr/>
        </p:nvSpPr>
        <p:spPr>
          <a:xfrm>
            <a:off x="3851644" y="1441512"/>
            <a:ext cx="3786285" cy="558900"/>
          </a:xfrm>
          <a:prstGeom prst="rect">
            <a:avLst/>
          </a:prstGeom>
          <a:noFill/>
          <a:ln>
            <a:noFill/>
          </a:ln>
        </p:spPr>
        <p:txBody>
          <a:bodyPr spcFirstLastPara="1" wrap="square" lIns="137150" tIns="91425" rIns="91425" bIns="91425" anchor="ctr" anchorCtr="0">
            <a:noAutofit/>
          </a:bodyPr>
          <a:lstStyle/>
          <a:p>
            <a:pPr marL="0" lvl="0" indent="0" algn="l" rtl="0">
              <a:lnSpc>
                <a:spcPct val="115000"/>
              </a:lnSpc>
              <a:spcBef>
                <a:spcPts val="0"/>
              </a:spcBef>
              <a:spcAft>
                <a:spcPts val="0"/>
              </a:spcAft>
              <a:buNone/>
            </a:pPr>
            <a:r>
              <a:rPr lang="en-GB" sz="1350" dirty="0">
                <a:solidFill>
                  <a:schemeClr val="dk1"/>
                </a:solidFill>
                <a:latin typeface="Montserrat"/>
                <a:ea typeface="Montserrat"/>
                <a:cs typeface="Montserrat"/>
                <a:sym typeface="Montserrat"/>
              </a:rPr>
              <a:t>In-person training and online recourses </a:t>
            </a:r>
            <a:endParaRPr sz="1350" dirty="0">
              <a:solidFill>
                <a:schemeClr val="dk1"/>
              </a:solidFill>
              <a:latin typeface="Montserrat"/>
              <a:ea typeface="Montserrat"/>
              <a:cs typeface="Montserrat"/>
              <a:sym typeface="Montserrat"/>
            </a:endParaRPr>
          </a:p>
        </p:txBody>
      </p:sp>
      <p:sp>
        <p:nvSpPr>
          <p:cNvPr id="803" name="Google Shape;803;p65"/>
          <p:cNvSpPr txBox="1"/>
          <p:nvPr/>
        </p:nvSpPr>
        <p:spPr>
          <a:xfrm>
            <a:off x="1646285" y="2279870"/>
            <a:ext cx="2258700" cy="5589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GB" sz="1600" b="1" dirty="0">
                <a:solidFill>
                  <a:schemeClr val="dk1"/>
                </a:solidFill>
                <a:latin typeface="Montserrat"/>
                <a:ea typeface="Montserrat"/>
                <a:cs typeface="Montserrat"/>
                <a:sym typeface="Montserrat"/>
              </a:rPr>
              <a:t>Lived Experience Involvement </a:t>
            </a:r>
            <a:endParaRPr sz="1600" b="1" dirty="0">
              <a:solidFill>
                <a:schemeClr val="dk1"/>
              </a:solidFill>
              <a:latin typeface="Montserrat"/>
              <a:ea typeface="Montserrat"/>
              <a:cs typeface="Montserrat"/>
              <a:sym typeface="Montserrat"/>
            </a:endParaRPr>
          </a:p>
        </p:txBody>
      </p:sp>
      <p:sp>
        <p:nvSpPr>
          <p:cNvPr id="804" name="Google Shape;804;p65"/>
          <p:cNvSpPr txBox="1"/>
          <p:nvPr/>
        </p:nvSpPr>
        <p:spPr>
          <a:xfrm>
            <a:off x="3851645" y="2279872"/>
            <a:ext cx="3786284" cy="558900"/>
          </a:xfrm>
          <a:prstGeom prst="rect">
            <a:avLst/>
          </a:prstGeom>
          <a:noFill/>
          <a:ln>
            <a:noFill/>
          </a:ln>
        </p:spPr>
        <p:txBody>
          <a:bodyPr spcFirstLastPara="1" wrap="square" lIns="137150" tIns="91425" rIns="91425" bIns="91425" anchor="ctr" anchorCtr="0">
            <a:noAutofit/>
          </a:bodyPr>
          <a:lstStyle/>
          <a:p>
            <a:pPr marL="0" lvl="0" indent="0" algn="l" rtl="0">
              <a:lnSpc>
                <a:spcPct val="115000"/>
              </a:lnSpc>
              <a:spcBef>
                <a:spcPts val="0"/>
              </a:spcBef>
              <a:spcAft>
                <a:spcPts val="0"/>
              </a:spcAft>
              <a:buNone/>
            </a:pPr>
            <a:r>
              <a:rPr lang="en-GB" sz="1350" dirty="0">
                <a:solidFill>
                  <a:schemeClr val="dk1"/>
                </a:solidFill>
                <a:latin typeface="Montserrat"/>
                <a:ea typeface="Montserrat"/>
                <a:cs typeface="Montserrat"/>
                <a:sym typeface="Montserrat"/>
              </a:rPr>
              <a:t>Including lived experience in training delivery and design </a:t>
            </a:r>
            <a:endParaRPr sz="1350" dirty="0">
              <a:solidFill>
                <a:schemeClr val="dk1"/>
              </a:solidFill>
              <a:latin typeface="Montserrat"/>
              <a:ea typeface="Montserrat"/>
              <a:cs typeface="Montserrat"/>
              <a:sym typeface="Montserrat"/>
            </a:endParaRPr>
          </a:p>
        </p:txBody>
      </p:sp>
      <p:sp>
        <p:nvSpPr>
          <p:cNvPr id="805" name="Google Shape;805;p65"/>
          <p:cNvSpPr txBox="1"/>
          <p:nvPr/>
        </p:nvSpPr>
        <p:spPr>
          <a:xfrm>
            <a:off x="1646285" y="3076664"/>
            <a:ext cx="2258700" cy="5589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GB" sz="1600" b="1" dirty="0">
                <a:solidFill>
                  <a:schemeClr val="dk1"/>
                </a:solidFill>
                <a:latin typeface="Montserrat"/>
                <a:ea typeface="Montserrat"/>
                <a:cs typeface="Montserrat"/>
                <a:sym typeface="Montserrat"/>
              </a:rPr>
              <a:t>Increase in drug testing facilities </a:t>
            </a:r>
            <a:endParaRPr sz="1600" b="1" dirty="0">
              <a:solidFill>
                <a:schemeClr val="dk1"/>
              </a:solidFill>
              <a:latin typeface="Montserrat"/>
              <a:ea typeface="Montserrat"/>
              <a:cs typeface="Montserrat"/>
              <a:sym typeface="Montserrat"/>
            </a:endParaRPr>
          </a:p>
        </p:txBody>
      </p:sp>
      <p:sp>
        <p:nvSpPr>
          <p:cNvPr id="806" name="Google Shape;806;p65"/>
          <p:cNvSpPr txBox="1"/>
          <p:nvPr/>
        </p:nvSpPr>
        <p:spPr>
          <a:xfrm>
            <a:off x="3851644" y="3076664"/>
            <a:ext cx="4273965" cy="558900"/>
          </a:xfrm>
          <a:prstGeom prst="rect">
            <a:avLst/>
          </a:prstGeom>
          <a:noFill/>
          <a:ln>
            <a:noFill/>
          </a:ln>
        </p:spPr>
        <p:txBody>
          <a:bodyPr spcFirstLastPara="1" wrap="square" lIns="137150" tIns="91425" rIns="91425" bIns="91425" anchor="ctr" anchorCtr="0">
            <a:noAutofit/>
          </a:bodyPr>
          <a:lstStyle/>
          <a:p>
            <a:pPr marL="0" lvl="0" indent="0" algn="l" rtl="0">
              <a:lnSpc>
                <a:spcPct val="115000"/>
              </a:lnSpc>
              <a:spcBef>
                <a:spcPts val="0"/>
              </a:spcBef>
              <a:spcAft>
                <a:spcPts val="0"/>
              </a:spcAft>
              <a:buNone/>
            </a:pPr>
            <a:r>
              <a:rPr lang="en-GB" sz="1350" dirty="0">
                <a:solidFill>
                  <a:schemeClr val="dk1"/>
                </a:solidFill>
                <a:latin typeface="Montserrat"/>
                <a:ea typeface="Montserrat"/>
                <a:cs typeface="Montserrat"/>
                <a:sym typeface="Montserrat"/>
              </a:rPr>
              <a:t>Wider access for PWUD to test drugs </a:t>
            </a:r>
          </a:p>
          <a:p>
            <a:pPr marL="0" lvl="0" indent="0" algn="l" rtl="0">
              <a:lnSpc>
                <a:spcPct val="115000"/>
              </a:lnSpc>
              <a:spcBef>
                <a:spcPts val="0"/>
              </a:spcBef>
              <a:spcAft>
                <a:spcPts val="0"/>
              </a:spcAft>
              <a:buNone/>
            </a:pPr>
            <a:r>
              <a:rPr lang="en-GB" sz="1350" dirty="0">
                <a:solidFill>
                  <a:schemeClr val="dk1"/>
                </a:solidFill>
                <a:latin typeface="Montserrat"/>
                <a:ea typeface="Montserrat"/>
                <a:cs typeface="Montserrat"/>
                <a:sym typeface="Montserrat"/>
              </a:rPr>
              <a:t>Better awareness of current drug patterns </a:t>
            </a:r>
            <a:endParaRPr sz="1350" dirty="0">
              <a:solidFill>
                <a:schemeClr val="dk1"/>
              </a:solidFill>
              <a:latin typeface="Montserrat"/>
              <a:ea typeface="Montserrat"/>
              <a:cs typeface="Montserrat"/>
              <a:sym typeface="Montserrat"/>
            </a:endParaRPr>
          </a:p>
        </p:txBody>
      </p:sp>
      <p:sp>
        <p:nvSpPr>
          <p:cNvPr id="809" name="Google Shape;809;p65"/>
          <p:cNvSpPr txBox="1"/>
          <p:nvPr/>
        </p:nvSpPr>
        <p:spPr>
          <a:xfrm>
            <a:off x="1051560" y="647469"/>
            <a:ext cx="514200" cy="558900"/>
          </a:xfrm>
          <a:prstGeom prst="rect">
            <a:avLst/>
          </a:prstGeom>
          <a:noFill/>
          <a:ln>
            <a:noFill/>
          </a:ln>
        </p:spPr>
        <p:txBody>
          <a:bodyPr spcFirstLastPara="1" wrap="square" lIns="91425" tIns="91425" rIns="91425" bIns="91425" anchor="ctr" anchorCtr="0">
            <a:noAutofit/>
          </a:bodyPr>
          <a:lstStyle/>
          <a:p>
            <a:pPr marL="0" lvl="0" indent="0" algn="ctr" rtl="0">
              <a:lnSpc>
                <a:spcPct val="115000"/>
              </a:lnSpc>
              <a:spcBef>
                <a:spcPts val="0"/>
              </a:spcBef>
              <a:spcAft>
                <a:spcPts val="0"/>
              </a:spcAft>
              <a:buNone/>
            </a:pPr>
            <a:r>
              <a:rPr lang="en" sz="2400" b="1" dirty="0">
                <a:solidFill>
                  <a:schemeClr val="dk2"/>
                </a:solidFill>
                <a:latin typeface="Montserrat"/>
                <a:ea typeface="Montserrat"/>
                <a:cs typeface="Montserrat"/>
                <a:sym typeface="Montserrat"/>
              </a:rPr>
              <a:t>1</a:t>
            </a:r>
            <a:endParaRPr sz="2400" b="1" dirty="0">
              <a:solidFill>
                <a:schemeClr val="dk2"/>
              </a:solidFill>
              <a:latin typeface="Montserrat"/>
              <a:ea typeface="Montserrat"/>
              <a:cs typeface="Montserrat"/>
              <a:sym typeface="Montserrat"/>
            </a:endParaRPr>
          </a:p>
        </p:txBody>
      </p:sp>
      <p:sp>
        <p:nvSpPr>
          <p:cNvPr id="810" name="Google Shape;810;p65"/>
          <p:cNvSpPr txBox="1"/>
          <p:nvPr/>
        </p:nvSpPr>
        <p:spPr>
          <a:xfrm>
            <a:off x="1051560" y="1441520"/>
            <a:ext cx="514200" cy="558900"/>
          </a:xfrm>
          <a:prstGeom prst="rect">
            <a:avLst/>
          </a:prstGeom>
          <a:noFill/>
          <a:ln>
            <a:noFill/>
          </a:ln>
        </p:spPr>
        <p:txBody>
          <a:bodyPr spcFirstLastPara="1" wrap="square" lIns="91425" tIns="91425" rIns="91425" bIns="91425" anchor="ctr" anchorCtr="0">
            <a:noAutofit/>
          </a:bodyPr>
          <a:lstStyle/>
          <a:p>
            <a:pPr marL="0" lvl="0" indent="0" algn="ctr" rtl="0">
              <a:lnSpc>
                <a:spcPct val="115000"/>
              </a:lnSpc>
              <a:spcBef>
                <a:spcPts val="0"/>
              </a:spcBef>
              <a:spcAft>
                <a:spcPts val="0"/>
              </a:spcAft>
              <a:buNone/>
            </a:pPr>
            <a:r>
              <a:rPr lang="en" sz="2400" b="1" dirty="0">
                <a:solidFill>
                  <a:schemeClr val="dk2"/>
                </a:solidFill>
                <a:latin typeface="Montserrat"/>
                <a:ea typeface="Montserrat"/>
                <a:cs typeface="Montserrat"/>
                <a:sym typeface="Montserrat"/>
              </a:rPr>
              <a:t>2</a:t>
            </a:r>
            <a:endParaRPr sz="2400" b="1" dirty="0">
              <a:solidFill>
                <a:schemeClr val="dk2"/>
              </a:solidFill>
              <a:latin typeface="Montserrat"/>
              <a:ea typeface="Montserrat"/>
              <a:cs typeface="Montserrat"/>
              <a:sym typeface="Montserrat"/>
            </a:endParaRPr>
          </a:p>
        </p:txBody>
      </p:sp>
      <p:sp>
        <p:nvSpPr>
          <p:cNvPr id="811" name="Google Shape;811;p65"/>
          <p:cNvSpPr txBox="1"/>
          <p:nvPr/>
        </p:nvSpPr>
        <p:spPr>
          <a:xfrm>
            <a:off x="1051560" y="2279882"/>
            <a:ext cx="514200" cy="558900"/>
          </a:xfrm>
          <a:prstGeom prst="rect">
            <a:avLst/>
          </a:prstGeom>
          <a:noFill/>
          <a:ln>
            <a:noFill/>
          </a:ln>
        </p:spPr>
        <p:txBody>
          <a:bodyPr spcFirstLastPara="1" wrap="square" lIns="91425" tIns="91425" rIns="91425" bIns="91425" anchor="ctr" anchorCtr="0">
            <a:noAutofit/>
          </a:bodyPr>
          <a:lstStyle/>
          <a:p>
            <a:pPr marL="0" lvl="0" indent="0" algn="ctr" rtl="0">
              <a:lnSpc>
                <a:spcPct val="115000"/>
              </a:lnSpc>
              <a:spcBef>
                <a:spcPts val="0"/>
              </a:spcBef>
              <a:spcAft>
                <a:spcPts val="0"/>
              </a:spcAft>
              <a:buNone/>
            </a:pPr>
            <a:r>
              <a:rPr lang="en" sz="2400" b="1" dirty="0">
                <a:solidFill>
                  <a:schemeClr val="dk2"/>
                </a:solidFill>
                <a:latin typeface="Montserrat"/>
                <a:ea typeface="Montserrat"/>
                <a:cs typeface="Montserrat"/>
                <a:sym typeface="Montserrat"/>
              </a:rPr>
              <a:t>3</a:t>
            </a:r>
            <a:endParaRPr sz="2400" b="1" dirty="0">
              <a:solidFill>
                <a:schemeClr val="dk2"/>
              </a:solidFill>
              <a:latin typeface="Montserrat"/>
              <a:ea typeface="Montserrat"/>
              <a:cs typeface="Montserrat"/>
              <a:sym typeface="Montserrat"/>
            </a:endParaRPr>
          </a:p>
        </p:txBody>
      </p:sp>
      <p:sp>
        <p:nvSpPr>
          <p:cNvPr id="812" name="Google Shape;812;p65"/>
          <p:cNvSpPr txBox="1"/>
          <p:nvPr/>
        </p:nvSpPr>
        <p:spPr>
          <a:xfrm>
            <a:off x="1051560" y="3076675"/>
            <a:ext cx="514200" cy="558900"/>
          </a:xfrm>
          <a:prstGeom prst="rect">
            <a:avLst/>
          </a:prstGeom>
          <a:noFill/>
          <a:ln>
            <a:noFill/>
          </a:ln>
        </p:spPr>
        <p:txBody>
          <a:bodyPr spcFirstLastPara="1" wrap="square" lIns="91425" tIns="91425" rIns="91425" bIns="91425" anchor="ctr" anchorCtr="0">
            <a:noAutofit/>
          </a:bodyPr>
          <a:lstStyle/>
          <a:p>
            <a:pPr marL="0" lvl="0" indent="0" algn="ctr" rtl="0">
              <a:lnSpc>
                <a:spcPct val="115000"/>
              </a:lnSpc>
              <a:spcBef>
                <a:spcPts val="0"/>
              </a:spcBef>
              <a:spcAft>
                <a:spcPts val="0"/>
              </a:spcAft>
              <a:buNone/>
            </a:pPr>
            <a:r>
              <a:rPr lang="en" sz="2400" b="1" dirty="0">
                <a:solidFill>
                  <a:schemeClr val="dk2"/>
                </a:solidFill>
                <a:latin typeface="Montserrat"/>
                <a:ea typeface="Montserrat"/>
                <a:cs typeface="Montserrat"/>
                <a:sym typeface="Montserrat"/>
              </a:rPr>
              <a:t>4</a:t>
            </a:r>
            <a:endParaRPr sz="2400" b="1" dirty="0">
              <a:solidFill>
                <a:schemeClr val="dk2"/>
              </a:solidFill>
              <a:latin typeface="Montserrat"/>
              <a:ea typeface="Montserrat"/>
              <a:cs typeface="Montserrat"/>
              <a:sym typeface="Montserrat"/>
            </a:endParaRPr>
          </a:p>
        </p:txBody>
      </p:sp>
      <p:cxnSp>
        <p:nvCxnSpPr>
          <p:cNvPr id="815" name="Google Shape;815;p65"/>
          <p:cNvCxnSpPr>
            <a:cxnSpLocks/>
          </p:cNvCxnSpPr>
          <p:nvPr/>
        </p:nvCxnSpPr>
        <p:spPr>
          <a:xfrm>
            <a:off x="3615060" y="934528"/>
            <a:ext cx="289924" cy="4"/>
          </a:xfrm>
          <a:prstGeom prst="straightConnector1">
            <a:avLst/>
          </a:prstGeom>
          <a:noFill/>
          <a:ln w="9525" cap="flat" cmpd="sng">
            <a:solidFill>
              <a:schemeClr val="dk1"/>
            </a:solidFill>
            <a:prstDash val="solid"/>
            <a:round/>
            <a:headEnd type="none" w="med" len="med"/>
            <a:tailEnd type="none" w="med" len="med"/>
          </a:ln>
        </p:spPr>
      </p:cxnSp>
      <p:cxnSp>
        <p:nvCxnSpPr>
          <p:cNvPr id="817" name="Google Shape;817;p65"/>
          <p:cNvCxnSpPr>
            <a:cxnSpLocks/>
          </p:cNvCxnSpPr>
          <p:nvPr/>
        </p:nvCxnSpPr>
        <p:spPr>
          <a:xfrm>
            <a:off x="3615060" y="1728579"/>
            <a:ext cx="289924" cy="3"/>
          </a:xfrm>
          <a:prstGeom prst="straightConnector1">
            <a:avLst/>
          </a:prstGeom>
          <a:noFill/>
          <a:ln w="9525" cap="flat" cmpd="sng">
            <a:solidFill>
              <a:schemeClr val="dk1"/>
            </a:solidFill>
            <a:prstDash val="solid"/>
            <a:round/>
            <a:headEnd type="none" w="med" len="med"/>
            <a:tailEnd type="none" w="med" len="med"/>
          </a:ln>
        </p:spPr>
      </p:cxnSp>
      <p:cxnSp>
        <p:nvCxnSpPr>
          <p:cNvPr id="821" name="Google Shape;821;p65"/>
          <p:cNvCxnSpPr>
            <a:cxnSpLocks/>
          </p:cNvCxnSpPr>
          <p:nvPr/>
        </p:nvCxnSpPr>
        <p:spPr>
          <a:xfrm>
            <a:off x="3615060" y="2566940"/>
            <a:ext cx="289925" cy="2"/>
          </a:xfrm>
          <a:prstGeom prst="straightConnector1">
            <a:avLst/>
          </a:prstGeom>
          <a:noFill/>
          <a:ln w="9525" cap="flat" cmpd="sng">
            <a:solidFill>
              <a:schemeClr val="dk1"/>
            </a:solidFill>
            <a:prstDash val="solid"/>
            <a:round/>
            <a:headEnd type="none" w="med" len="med"/>
            <a:tailEnd type="none" w="med" len="med"/>
          </a:ln>
        </p:spPr>
      </p:cxnSp>
      <p:cxnSp>
        <p:nvCxnSpPr>
          <p:cNvPr id="822" name="Google Shape;822;p65"/>
          <p:cNvCxnSpPr>
            <a:cxnSpLocks/>
          </p:cNvCxnSpPr>
          <p:nvPr/>
        </p:nvCxnSpPr>
        <p:spPr>
          <a:xfrm>
            <a:off x="3615060" y="3363734"/>
            <a:ext cx="289924" cy="0"/>
          </a:xfrm>
          <a:prstGeom prst="straightConnector1">
            <a:avLst/>
          </a:prstGeom>
          <a:noFill/>
          <a:ln w="9525" cap="flat" cmpd="sng">
            <a:solidFill>
              <a:schemeClr val="dk1"/>
            </a:solidFill>
            <a:prstDash val="solid"/>
            <a:round/>
            <a:headEnd type="none" w="med" len="med"/>
            <a:tailEnd type="none" w="med" len="med"/>
          </a:ln>
        </p:spPr>
      </p:cxnSp>
      <p:sp>
        <p:nvSpPr>
          <p:cNvPr id="4" name="Title 2">
            <a:extLst>
              <a:ext uri="{FF2B5EF4-FFF2-40B4-BE49-F238E27FC236}">
                <a16:creationId xmlns:a16="http://schemas.microsoft.com/office/drawing/2014/main" id="{9B15DE48-89E6-7E98-8F18-E1395F0EA675}"/>
              </a:ext>
            </a:extLst>
          </p:cNvPr>
          <p:cNvSpPr>
            <a:spLocks noGrp="1"/>
          </p:cNvSpPr>
          <p:nvPr>
            <p:ph type="title"/>
          </p:nvPr>
        </p:nvSpPr>
        <p:spPr>
          <a:xfrm>
            <a:off x="54982" y="74758"/>
            <a:ext cx="7336419" cy="572700"/>
          </a:xfrm>
        </p:spPr>
        <p:txBody>
          <a:bodyPr/>
          <a:lstStyle/>
          <a:p>
            <a:r>
              <a:rPr lang="en-GB" sz="2200" dirty="0"/>
              <a:t>Recommendations: </a:t>
            </a:r>
          </a:p>
        </p:txBody>
      </p:sp>
      <p:sp>
        <p:nvSpPr>
          <p:cNvPr id="30" name="TextBox 29">
            <a:extLst>
              <a:ext uri="{FF2B5EF4-FFF2-40B4-BE49-F238E27FC236}">
                <a16:creationId xmlns:a16="http://schemas.microsoft.com/office/drawing/2014/main" id="{23D4F6FE-EE64-ED06-83A4-64D642CF8FBD}"/>
              </a:ext>
            </a:extLst>
          </p:cNvPr>
          <p:cNvSpPr txBox="1"/>
          <p:nvPr/>
        </p:nvSpPr>
        <p:spPr>
          <a:xfrm>
            <a:off x="678180" y="3880956"/>
            <a:ext cx="7787639" cy="1131079"/>
          </a:xfrm>
          <a:prstGeom prst="rect">
            <a:avLst/>
          </a:prstGeom>
        </p:spPr>
        <p:style>
          <a:lnRef idx="3">
            <a:schemeClr val="lt1"/>
          </a:lnRef>
          <a:fillRef idx="1">
            <a:schemeClr val="accent1"/>
          </a:fillRef>
          <a:effectRef idx="1">
            <a:schemeClr val="accent1"/>
          </a:effectRef>
          <a:fontRef idx="minor">
            <a:schemeClr val="lt1"/>
          </a:fontRef>
        </p:style>
        <p:txBody>
          <a:bodyPr wrap="square">
            <a:spAutoFit/>
          </a:bodyPr>
          <a:lstStyle/>
          <a:p>
            <a:pPr algn="ctr"/>
            <a:r>
              <a:rPr lang="en-GB" sz="1300" b="0" i="1" u="none" strike="noStrike" baseline="0" dirty="0">
                <a:solidFill>
                  <a:schemeClr val="bg2">
                    <a:lumMod val="50000"/>
                  </a:schemeClr>
                </a:solidFill>
                <a:latin typeface="Segoe UI" panose="020B0502040204020203" pitchFamily="34" charset="0"/>
                <a:cs typeface="Segoe UI" panose="020B0502040204020203" pitchFamily="34" charset="0"/>
              </a:rPr>
              <a:t>“the patients hand you drugs and says have a go and drug screen that and see what's in it. Obviously, you can't do that. You've got to dispose of it…why can't I do that? Why can't I just take it and send it to the lab and get it tested? Why is that not available? </a:t>
            </a:r>
            <a:r>
              <a:rPr lang="en-GB" sz="1300" i="1" dirty="0">
                <a:solidFill>
                  <a:schemeClr val="bg2">
                    <a:lumMod val="50000"/>
                  </a:schemeClr>
                </a:solidFill>
                <a:latin typeface="Segoe UI" panose="020B0502040204020203" pitchFamily="34" charset="0"/>
                <a:cs typeface="Segoe UI" panose="020B0502040204020203" pitchFamily="34" charset="0"/>
              </a:rPr>
              <a:t>that would help with the training and education because you can then say, well, I've had this back and this is what's in it and you're went and read up on that up on that to see how to manage that or how to how to help with that addiction”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0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99"/>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815"/>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00"/>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810"/>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801"/>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817"/>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80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811"/>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803"/>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821"/>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804"/>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812"/>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805"/>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822"/>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806"/>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3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99" grpId="0"/>
      <p:bldP spid="800" grpId="0"/>
      <p:bldP spid="801" grpId="0"/>
      <p:bldP spid="802" grpId="0"/>
      <p:bldP spid="803" grpId="0"/>
      <p:bldP spid="804" grpId="0"/>
      <p:bldP spid="805" grpId="0"/>
      <p:bldP spid="806" grpId="0"/>
      <p:bldP spid="809" grpId="0"/>
      <p:bldP spid="810" grpId="0"/>
      <p:bldP spid="811" grpId="0"/>
      <p:bldP spid="812" grpId="0"/>
      <p:bldP spid="30"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6B8F50-893F-AF7F-8B8A-7BF8207C9FAB}"/>
              </a:ext>
            </a:extLst>
          </p:cNvPr>
          <p:cNvSpPr>
            <a:spLocks noGrp="1"/>
          </p:cNvSpPr>
          <p:nvPr>
            <p:ph type="title"/>
          </p:nvPr>
        </p:nvSpPr>
        <p:spPr>
          <a:xfrm>
            <a:off x="148500" y="254763"/>
            <a:ext cx="7704000" cy="572700"/>
          </a:xfrm>
        </p:spPr>
        <p:txBody>
          <a:bodyPr/>
          <a:lstStyle/>
          <a:p>
            <a:r>
              <a:rPr lang="en-GB" sz="2200" dirty="0"/>
              <a:t>Conclusion  </a:t>
            </a:r>
          </a:p>
        </p:txBody>
      </p:sp>
      <p:sp>
        <p:nvSpPr>
          <p:cNvPr id="9" name="TextBox 8">
            <a:extLst>
              <a:ext uri="{FF2B5EF4-FFF2-40B4-BE49-F238E27FC236}">
                <a16:creationId xmlns:a16="http://schemas.microsoft.com/office/drawing/2014/main" id="{3006407C-CB31-4BE5-6178-F85E58364DEE}"/>
              </a:ext>
            </a:extLst>
          </p:cNvPr>
          <p:cNvSpPr txBox="1"/>
          <p:nvPr/>
        </p:nvSpPr>
        <p:spPr>
          <a:xfrm>
            <a:off x="72300" y="1028700"/>
            <a:ext cx="5299800" cy="3189848"/>
          </a:xfrm>
          <a:prstGeom prst="rect">
            <a:avLst/>
          </a:prstGeom>
          <a:noFill/>
        </p:spPr>
        <p:txBody>
          <a:bodyPr wrap="square" rtlCol="0">
            <a:spAutoFit/>
          </a:bodyPr>
          <a:lstStyle/>
          <a:p>
            <a:pPr algn="ctr"/>
            <a:r>
              <a:rPr lang="en-GB" sz="1500" dirty="0">
                <a:solidFill>
                  <a:schemeClr val="bg2">
                    <a:lumMod val="50000"/>
                  </a:schemeClr>
                </a:solidFill>
                <a:latin typeface="Montserrat" panose="00000500000000000000" pitchFamily="2" charset="0"/>
              </a:rPr>
              <a:t>Providers are increasingly being asked to respond to rapidly changing drug trends where neither providers or the people using substances can always be certain what is being taken</a:t>
            </a:r>
          </a:p>
          <a:p>
            <a:endParaRPr lang="en-GB" sz="1500" dirty="0">
              <a:latin typeface="Montserrat" panose="00000500000000000000" pitchFamily="2" charset="0"/>
            </a:endParaRPr>
          </a:p>
          <a:p>
            <a:pPr marL="285750" indent="-285750">
              <a:lnSpc>
                <a:spcPct val="150000"/>
              </a:lnSpc>
              <a:buClr>
                <a:schemeClr val="accent1">
                  <a:lumMod val="50000"/>
                </a:schemeClr>
              </a:buClr>
              <a:buFont typeface="Courier New" panose="02070309020205020404" pitchFamily="49" charset="0"/>
              <a:buChar char="o"/>
            </a:pPr>
            <a:r>
              <a:rPr lang="en-GB" sz="1430" dirty="0">
                <a:latin typeface="Montserrat" panose="00000500000000000000" pitchFamily="2" charset="0"/>
              </a:rPr>
              <a:t>Differing views on specialised drug knowledge.  </a:t>
            </a:r>
          </a:p>
          <a:p>
            <a:pPr marL="285750" indent="-285750">
              <a:lnSpc>
                <a:spcPct val="150000"/>
              </a:lnSpc>
              <a:buClr>
                <a:schemeClr val="accent1">
                  <a:lumMod val="50000"/>
                </a:schemeClr>
              </a:buClr>
              <a:buFont typeface="Courier New" panose="02070309020205020404" pitchFamily="49" charset="0"/>
              <a:buChar char="o"/>
            </a:pPr>
            <a:r>
              <a:rPr lang="en-GB" sz="1430" dirty="0">
                <a:latin typeface="Montserrat" panose="00000500000000000000" pitchFamily="2" charset="0"/>
              </a:rPr>
              <a:t>Many wanted greater opportunities for support. </a:t>
            </a:r>
          </a:p>
          <a:p>
            <a:pPr marL="285750" indent="-285750">
              <a:lnSpc>
                <a:spcPct val="150000"/>
              </a:lnSpc>
              <a:buClr>
                <a:schemeClr val="accent1">
                  <a:lumMod val="50000"/>
                </a:schemeClr>
              </a:buClr>
              <a:buFont typeface="Courier New" panose="02070309020205020404" pitchFamily="49" charset="0"/>
              <a:buChar char="o"/>
            </a:pPr>
            <a:r>
              <a:rPr lang="en-GB" sz="1430" dirty="0">
                <a:latin typeface="Montserrat" panose="00000500000000000000" pitchFamily="2" charset="0"/>
              </a:rPr>
              <a:t>Clear need for protected learning time, flexibility  and lived experience involvement in training. </a:t>
            </a:r>
          </a:p>
          <a:p>
            <a:pPr marL="285750" indent="-285750">
              <a:lnSpc>
                <a:spcPct val="150000"/>
              </a:lnSpc>
              <a:buClr>
                <a:schemeClr val="accent1">
                  <a:lumMod val="50000"/>
                </a:schemeClr>
              </a:buClr>
              <a:buFont typeface="Courier New" panose="02070309020205020404" pitchFamily="49" charset="0"/>
              <a:buChar char="o"/>
            </a:pPr>
            <a:r>
              <a:rPr lang="en-GB" sz="1430" dirty="0">
                <a:latin typeface="Montserrat" panose="00000500000000000000" pitchFamily="2" charset="0"/>
              </a:rPr>
              <a:t>More drug testing services and timely information for emerging drug trends for providers and PWUD. </a:t>
            </a:r>
          </a:p>
        </p:txBody>
      </p:sp>
      <p:sp>
        <p:nvSpPr>
          <p:cNvPr id="10" name="TextBox 9">
            <a:extLst>
              <a:ext uri="{FF2B5EF4-FFF2-40B4-BE49-F238E27FC236}">
                <a16:creationId xmlns:a16="http://schemas.microsoft.com/office/drawing/2014/main" id="{EFD44100-C15C-DEEE-70F6-6A1BE6C9DAF2}"/>
              </a:ext>
            </a:extLst>
          </p:cNvPr>
          <p:cNvSpPr txBox="1"/>
          <p:nvPr/>
        </p:nvSpPr>
        <p:spPr>
          <a:xfrm>
            <a:off x="5311148" y="3261749"/>
            <a:ext cx="2768302" cy="481927"/>
          </a:xfrm>
          <a:prstGeom prst="rect">
            <a:avLst/>
          </a:prstGeom>
        </p:spPr>
        <p:style>
          <a:lnRef idx="3">
            <a:schemeClr val="lt1"/>
          </a:lnRef>
          <a:fillRef idx="1">
            <a:schemeClr val="accent1"/>
          </a:fillRef>
          <a:effectRef idx="1">
            <a:schemeClr val="accent1"/>
          </a:effectRef>
          <a:fontRef idx="minor">
            <a:schemeClr val="lt1"/>
          </a:fontRef>
        </p:style>
        <p:txBody>
          <a:bodyPr wrap="square">
            <a:spAutoFit/>
          </a:bodyPr>
          <a:lstStyle/>
          <a:p>
            <a:pPr>
              <a:lnSpc>
                <a:spcPct val="115000"/>
              </a:lnSpc>
              <a:spcAft>
                <a:spcPts val="800"/>
              </a:spcAft>
              <a:buNone/>
            </a:pPr>
            <a:r>
              <a:rPr lang="en-GB" sz="1150" i="1" kern="100" dirty="0">
                <a:solidFill>
                  <a:schemeClr val="bg2">
                    <a:lumMod val="50000"/>
                  </a:schemeClr>
                </a:solidFill>
                <a:effectLst/>
                <a:latin typeface="Segoe UI" panose="020B0502040204020203" pitchFamily="34" charset="0"/>
                <a:ea typeface="Aptos" panose="020B0004020202020204" pitchFamily="34" charset="0"/>
                <a:cs typeface="Segoe UI" panose="020B0502040204020203" pitchFamily="34" charset="0"/>
              </a:rPr>
              <a:t>“training is hugely important just trying to get the right balance”</a:t>
            </a:r>
          </a:p>
        </p:txBody>
      </p:sp>
      <p:pic>
        <p:nvPicPr>
          <p:cNvPr id="19" name="Picture 18">
            <a:extLst>
              <a:ext uri="{FF2B5EF4-FFF2-40B4-BE49-F238E27FC236}">
                <a16:creationId xmlns:a16="http://schemas.microsoft.com/office/drawing/2014/main" id="{801D60B6-1ACC-E420-D14E-21AB7A79876F}"/>
              </a:ext>
            </a:extLst>
          </p:cNvPr>
          <p:cNvPicPr>
            <a:picLocks noChangeAspect="1"/>
          </p:cNvPicPr>
          <p:nvPr/>
        </p:nvPicPr>
        <p:blipFill>
          <a:blip r:embed="rId3">
            <a:extLst>
              <a:ext uri="{BEBA8EAE-BF5A-486C-A8C5-ECC9F3942E4B}">
                <a14:imgProps xmlns:a14="http://schemas.microsoft.com/office/drawing/2010/main">
                  <a14:imgLayer r:embed="rId4">
                    <a14:imgEffect>
                      <a14:brightnessContrast bright="40000" contrast="-20000"/>
                    </a14:imgEffect>
                  </a14:imgLayer>
                </a14:imgProps>
              </a:ext>
            </a:extLst>
          </a:blip>
          <a:stretch>
            <a:fillRect/>
          </a:stretch>
        </p:blipFill>
        <p:spPr>
          <a:xfrm>
            <a:off x="5130510" y="716280"/>
            <a:ext cx="3190530" cy="3190530"/>
          </a:xfrm>
          <a:prstGeom prst="rect">
            <a:avLst/>
          </a:prstGeom>
        </p:spPr>
      </p:pic>
    </p:spTree>
    <p:extLst>
      <p:ext uri="{BB962C8B-B14F-4D97-AF65-F5344CB8AC3E}">
        <p14:creationId xmlns:p14="http://schemas.microsoft.com/office/powerpoint/2010/main" val="24314228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nodePh="1">
                                  <p:stCondLst>
                                    <p:cond delay="0"/>
                                  </p:stCondLst>
                                  <p:endCondLst>
                                    <p:cond evt="begin" delay="0">
                                      <p:tn val="5"/>
                                    </p:cond>
                                  </p:end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Content Placeholder 10"/>
          <p:cNvSpPr>
            <a:spLocks noGrp="1"/>
          </p:cNvSpPr>
          <p:nvPr>
            <p:ph sz="quarter" idx="12"/>
          </p:nvPr>
        </p:nvSpPr>
        <p:spPr>
          <a:xfrm>
            <a:off x="1336693" y="1805940"/>
            <a:ext cx="6457960" cy="914400"/>
          </a:xfrm>
        </p:spPr>
        <p:txBody>
          <a:bodyPr>
            <a:noAutofit/>
          </a:bodyPr>
          <a:lstStyle/>
          <a:p>
            <a:pPr marL="0" indent="0" algn="ctr">
              <a:lnSpc>
                <a:spcPct val="220000"/>
              </a:lnSpc>
              <a:spcBef>
                <a:spcPts val="300"/>
              </a:spcBef>
              <a:spcAft>
                <a:spcPts val="300"/>
              </a:spcAft>
              <a:buNone/>
            </a:pPr>
            <a:r>
              <a:rPr lang="en-GB" sz="2000" dirty="0">
                <a:solidFill>
                  <a:schemeClr val="tx1"/>
                </a:solidFill>
              </a:rPr>
              <a:t>Email: </a:t>
            </a:r>
            <a:r>
              <a:rPr lang="en-GB" sz="2000" b="1" dirty="0">
                <a:solidFill>
                  <a:schemeClr val="tx1"/>
                </a:solidFill>
                <a:hlinkClick r:id="rId3">
                  <a:extLst>
                    <a:ext uri="{A12FA001-AC4F-418D-AE19-62706E023703}">
                      <ahyp:hlinkClr xmlns:ahyp="http://schemas.microsoft.com/office/drawing/2018/hyperlinkcolor" val="tx"/>
                    </a:ext>
                  </a:extLst>
                </a:hlinkClick>
              </a:rPr>
              <a:t>beata.ciesluk@uws.ac.uk</a:t>
            </a:r>
            <a:endParaRPr lang="en-GB" sz="2000" b="1" dirty="0">
              <a:solidFill>
                <a:schemeClr val="tx1"/>
              </a:solidFill>
            </a:endParaRPr>
          </a:p>
          <a:p>
            <a:pPr marL="0" indent="0">
              <a:spcBef>
                <a:spcPts val="300"/>
              </a:spcBef>
              <a:spcAft>
                <a:spcPts val="300"/>
              </a:spcAft>
              <a:buNone/>
            </a:pPr>
            <a:endParaRPr lang="en-GB" sz="2000" dirty="0">
              <a:solidFill>
                <a:srgbClr val="2F2F3A"/>
              </a:solidFill>
            </a:endParaRPr>
          </a:p>
        </p:txBody>
      </p:sp>
      <p:sp>
        <p:nvSpPr>
          <p:cNvPr id="12" name="TextBox 11">
            <a:extLst>
              <a:ext uri="{FF2B5EF4-FFF2-40B4-BE49-F238E27FC236}">
                <a16:creationId xmlns:a16="http://schemas.microsoft.com/office/drawing/2014/main" id="{957C35F9-CC0C-1D04-3895-85E5A8FF5BCD}"/>
              </a:ext>
            </a:extLst>
          </p:cNvPr>
          <p:cNvSpPr txBox="1"/>
          <p:nvPr/>
        </p:nvSpPr>
        <p:spPr>
          <a:xfrm>
            <a:off x="224780" y="289227"/>
            <a:ext cx="4945380" cy="430887"/>
          </a:xfrm>
          <a:prstGeom prst="rect">
            <a:avLst/>
          </a:prstGeom>
          <a:noFill/>
        </p:spPr>
        <p:txBody>
          <a:bodyPr wrap="square" rtlCol="0">
            <a:spAutoFit/>
          </a:bodyPr>
          <a:lstStyle/>
          <a:p>
            <a:r>
              <a:rPr lang="en-GB" sz="2200" b="1" dirty="0">
                <a:solidFill>
                  <a:schemeClr val="bg2">
                    <a:lumMod val="75000"/>
                  </a:schemeClr>
                </a:solidFill>
              </a:rPr>
              <a:t>Thank you and stay in touch!  </a:t>
            </a:r>
          </a:p>
        </p:txBody>
      </p:sp>
      <p:sp>
        <p:nvSpPr>
          <p:cNvPr id="2" name="Rectangle 9">
            <a:extLst>
              <a:ext uri="{FF2B5EF4-FFF2-40B4-BE49-F238E27FC236}">
                <a16:creationId xmlns:a16="http://schemas.microsoft.com/office/drawing/2014/main" id="{96845452-A3AE-E76D-B663-4A56D8872964}"/>
              </a:ext>
            </a:extLst>
          </p:cNvPr>
          <p:cNvSpPr/>
          <p:nvPr/>
        </p:nvSpPr>
        <p:spPr>
          <a:xfrm>
            <a:off x="8290560" y="0"/>
            <a:ext cx="840784" cy="5143500"/>
          </a:xfrm>
          <a:prstGeom prst="rect">
            <a:avLst/>
          </a:prstGeom>
          <a:solidFill>
            <a:srgbClr val="D2E4E9"/>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anchor="ctr" anchorCtr="1" compatLnSpc="1">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sz="1800" b="0" i="0" u="none" strike="noStrike" kern="0" cap="none" spc="0" baseline="0">
                <a:solidFill>
                  <a:srgbClr val="000000"/>
                </a:solidFill>
                <a:uFillTx/>
              </a:defRPr>
            </a:pPr>
            <a:endParaRPr kumimoji="0" lang="en-GB" sz="1800" b="0" i="0" u="none" strike="noStrike" kern="1200" cap="none" spc="0" normalizeH="0" baseline="0" noProof="0" dirty="0">
              <a:ln>
                <a:noFill/>
              </a:ln>
              <a:solidFill>
                <a:srgbClr val="FFFFFF"/>
              </a:solidFill>
              <a:effectLst/>
              <a:uLnTx/>
              <a:uFillTx/>
              <a:latin typeface="Aptos"/>
              <a:ea typeface="+mn-ea"/>
              <a:cs typeface="+mn-cs"/>
              <a:sym typeface="Arial"/>
            </a:endParaRPr>
          </a:p>
        </p:txBody>
      </p:sp>
      <p:sp>
        <p:nvSpPr>
          <p:cNvPr id="3" name="Rectangle 9">
            <a:extLst>
              <a:ext uri="{FF2B5EF4-FFF2-40B4-BE49-F238E27FC236}">
                <a16:creationId xmlns:a16="http://schemas.microsoft.com/office/drawing/2014/main" id="{EC93182E-CCB6-BCFC-643D-628FF811DAA7}"/>
              </a:ext>
            </a:extLst>
          </p:cNvPr>
          <p:cNvSpPr/>
          <p:nvPr/>
        </p:nvSpPr>
        <p:spPr>
          <a:xfrm>
            <a:off x="1" y="4411980"/>
            <a:ext cx="9131344" cy="731520"/>
          </a:xfrm>
          <a:prstGeom prst="rect">
            <a:avLst/>
          </a:prstGeom>
          <a:solidFill>
            <a:srgbClr val="D2E4E9"/>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anchor="ctr" anchorCtr="1" compatLnSpc="1">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sz="1800" b="0" i="0" u="none" strike="noStrike" kern="0" cap="none" spc="0" baseline="0">
                <a:solidFill>
                  <a:srgbClr val="000000"/>
                </a:solidFill>
                <a:uFillTx/>
              </a:defRPr>
            </a:pPr>
            <a:endParaRPr kumimoji="0" lang="en-GB" sz="1800" b="0" i="0" u="none" strike="noStrike" kern="1200" cap="none" spc="0" normalizeH="0" baseline="0" noProof="0" dirty="0">
              <a:ln>
                <a:noFill/>
              </a:ln>
              <a:solidFill>
                <a:srgbClr val="FFFFFF"/>
              </a:solidFill>
              <a:effectLst/>
              <a:uLnTx/>
              <a:uFillTx/>
              <a:latin typeface="Aptos"/>
              <a:ea typeface="+mn-ea"/>
              <a:cs typeface="+mn-cs"/>
              <a:sym typeface="Arial"/>
            </a:endParaRPr>
          </a:p>
        </p:txBody>
      </p:sp>
    </p:spTree>
    <p:extLst>
      <p:ext uri="{BB962C8B-B14F-4D97-AF65-F5344CB8AC3E}">
        <p14:creationId xmlns:p14="http://schemas.microsoft.com/office/powerpoint/2010/main" val="4168873556"/>
      </p:ext>
    </p:extLst>
  </p:cSld>
  <p:clrMapOvr>
    <a:masterClrMapping/>
  </p:clrMapOvr>
</p:sld>
</file>

<file path=ppt/theme/theme1.xml><?xml version="1.0" encoding="utf-8"?>
<a:theme xmlns:a="http://schemas.openxmlformats.org/drawingml/2006/main" name="Pharmacology - Bachelor of Science in Nursing by Slidesgo">
  <a:themeElements>
    <a:clrScheme name="Simple Light">
      <a:dk1>
        <a:srgbClr val="333333"/>
      </a:dk1>
      <a:lt1>
        <a:srgbClr val="EFEFEF"/>
      </a:lt1>
      <a:dk2>
        <a:srgbClr val="1381A2"/>
      </a:dk2>
      <a:lt2>
        <a:srgbClr val="8BCFE4"/>
      </a:lt2>
      <a:accent1>
        <a:srgbClr val="D6E7EC"/>
      </a:accent1>
      <a:accent2>
        <a:srgbClr val="FFFFFF"/>
      </a:accent2>
      <a:accent3>
        <a:srgbClr val="FFFFFF"/>
      </a:accent3>
      <a:accent4>
        <a:srgbClr val="FFFFFF"/>
      </a:accent4>
      <a:accent5>
        <a:srgbClr val="FFFFFF"/>
      </a:accent5>
      <a:accent6>
        <a:srgbClr val="FFFFFF"/>
      </a:accent6>
      <a:hlink>
        <a:srgbClr val="333333"/>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Public Health Implications of Self-medication Thesis by Slidesgo">
  <a:themeElements>
    <a:clrScheme name="Simple Light">
      <a:dk1>
        <a:srgbClr val="192523"/>
      </a:dk1>
      <a:lt1>
        <a:srgbClr val="288175"/>
      </a:lt1>
      <a:dk2>
        <a:srgbClr val="EEF8F6"/>
      </a:dk2>
      <a:lt2>
        <a:srgbClr val="FFFFFF"/>
      </a:lt2>
      <a:accent1>
        <a:srgbClr val="B7DAD8"/>
      </a:accent1>
      <a:accent2>
        <a:srgbClr val="7FC0BD"/>
      </a:accent2>
      <a:accent3>
        <a:srgbClr val="F8441A"/>
      </a:accent3>
      <a:accent4>
        <a:srgbClr val="C12433"/>
      </a:accent4>
      <a:accent5>
        <a:srgbClr val="F0A102"/>
      </a:accent5>
      <a:accent6>
        <a:srgbClr val="9E9E9E"/>
      </a:accent6>
      <a:hlink>
        <a:srgbClr val="192523"/>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2007-201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Simple Light">
    <a:dk1>
      <a:srgbClr val="192523"/>
    </a:dk1>
    <a:lt1>
      <a:srgbClr val="288175"/>
    </a:lt1>
    <a:dk2>
      <a:srgbClr val="EEF8F6"/>
    </a:dk2>
    <a:lt2>
      <a:srgbClr val="FFFFFF"/>
    </a:lt2>
    <a:accent1>
      <a:srgbClr val="B7DAD8"/>
    </a:accent1>
    <a:accent2>
      <a:srgbClr val="7FC0BD"/>
    </a:accent2>
    <a:accent3>
      <a:srgbClr val="F8441A"/>
    </a:accent3>
    <a:accent4>
      <a:srgbClr val="C12433"/>
    </a:accent4>
    <a:accent5>
      <a:srgbClr val="F0A102"/>
    </a:accent5>
    <a:accent6>
      <a:srgbClr val="9E9E9E"/>
    </a:accent6>
    <a:hlink>
      <a:srgbClr val="192523"/>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2007-201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Simple Light">
    <a:dk1>
      <a:srgbClr val="192523"/>
    </a:dk1>
    <a:lt1>
      <a:srgbClr val="288175"/>
    </a:lt1>
    <a:dk2>
      <a:srgbClr val="EEF8F6"/>
    </a:dk2>
    <a:lt2>
      <a:srgbClr val="FFFFFF"/>
    </a:lt2>
    <a:accent1>
      <a:srgbClr val="B7DAD8"/>
    </a:accent1>
    <a:accent2>
      <a:srgbClr val="7FC0BD"/>
    </a:accent2>
    <a:accent3>
      <a:srgbClr val="F8441A"/>
    </a:accent3>
    <a:accent4>
      <a:srgbClr val="C12433"/>
    </a:accent4>
    <a:accent5>
      <a:srgbClr val="F0A102"/>
    </a:accent5>
    <a:accent6>
      <a:srgbClr val="9E9E9E"/>
    </a:accent6>
    <a:hlink>
      <a:srgbClr val="192523"/>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2007-201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Simple Light">
    <a:dk1>
      <a:srgbClr val="192523"/>
    </a:dk1>
    <a:lt1>
      <a:srgbClr val="288175"/>
    </a:lt1>
    <a:dk2>
      <a:srgbClr val="EEF8F6"/>
    </a:dk2>
    <a:lt2>
      <a:srgbClr val="FFFFFF"/>
    </a:lt2>
    <a:accent1>
      <a:srgbClr val="B7DAD8"/>
    </a:accent1>
    <a:accent2>
      <a:srgbClr val="7FC0BD"/>
    </a:accent2>
    <a:accent3>
      <a:srgbClr val="F8441A"/>
    </a:accent3>
    <a:accent4>
      <a:srgbClr val="C12433"/>
    </a:accent4>
    <a:accent5>
      <a:srgbClr val="F0A102"/>
    </a:accent5>
    <a:accent6>
      <a:srgbClr val="9E9E9E"/>
    </a:accent6>
    <a:hlink>
      <a:srgbClr val="192523"/>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2007-201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Metadata/LabelInfo.xml><?xml version="1.0" encoding="utf-8"?>
<clbl:labelList xmlns:clbl="http://schemas.microsoft.com/office/2020/mipLabelMetadata">
  <clbl:label id="{a321a15a-c71d-40d3-b0cd-3b0ec0033fdd}" enabled="1" method="Privileged" siteId="{f89944b7-4a4e-4ea7-9156-3299f3411647}" removed="0"/>
</clbl:labelList>
</file>

<file path=docProps/app.xml><?xml version="1.0" encoding="utf-8"?>
<Properties xmlns="http://schemas.openxmlformats.org/officeDocument/2006/extended-properties" xmlns:vt="http://schemas.openxmlformats.org/officeDocument/2006/docPropsVTypes">
  <TotalTime>6</TotalTime>
  <Words>1271</Words>
  <Application>Microsoft Office PowerPoint</Application>
  <PresentationFormat>On-screen Show (16:9)</PresentationFormat>
  <Paragraphs>127</Paragraphs>
  <Slides>13</Slides>
  <Notes>13</Notes>
  <HiddenSlides>0</HiddenSlides>
  <MMClips>0</MMClips>
  <ScaleCrop>false</ScaleCrop>
  <HeadingPairs>
    <vt:vector size="6" baseType="variant">
      <vt:variant>
        <vt:lpstr>Fonts Used</vt:lpstr>
      </vt:variant>
      <vt:variant>
        <vt:i4>10</vt:i4>
      </vt:variant>
      <vt:variant>
        <vt:lpstr>Theme</vt:lpstr>
      </vt:variant>
      <vt:variant>
        <vt:i4>2</vt:i4>
      </vt:variant>
      <vt:variant>
        <vt:lpstr>Slide Titles</vt:lpstr>
      </vt:variant>
      <vt:variant>
        <vt:i4>13</vt:i4>
      </vt:variant>
    </vt:vector>
  </HeadingPairs>
  <TitlesOfParts>
    <vt:vector size="25" baseType="lpstr">
      <vt:lpstr>Arial</vt:lpstr>
      <vt:lpstr>Segoe UI</vt:lpstr>
      <vt:lpstr>Courier New</vt:lpstr>
      <vt:lpstr>Aptos</vt:lpstr>
      <vt:lpstr>Carlito</vt:lpstr>
      <vt:lpstr>Calibri</vt:lpstr>
      <vt:lpstr>Comic Sans MS</vt:lpstr>
      <vt:lpstr>Nunito Light</vt:lpstr>
      <vt:lpstr>Montserrat</vt:lpstr>
      <vt:lpstr>Fjalla One</vt:lpstr>
      <vt:lpstr>Pharmacology - Bachelor of Science in Nursing by Slidesgo</vt:lpstr>
      <vt:lpstr>Public Health Implications of Self-medication Thesis by Slidesgo</vt:lpstr>
      <vt:lpstr>“People are overdosing on drugs that we don't know” </vt:lpstr>
      <vt:lpstr>Methods</vt:lpstr>
      <vt:lpstr>PowerPoint Presentation</vt:lpstr>
      <vt:lpstr>PowerPoint Presentation</vt:lpstr>
      <vt:lpstr>Survey Findings </vt:lpstr>
      <vt:lpstr>PowerPoint Presentation</vt:lpstr>
      <vt:lpstr>Survey Findings </vt:lpstr>
      <vt:lpstr>Exploring training needs further – Interviews</vt:lpstr>
      <vt:lpstr>Divide in perspectives? </vt:lpstr>
      <vt:lpstr>Barriers to training and knowledge </vt:lpstr>
      <vt:lpstr>Recommendations: </vt:lpstr>
      <vt:lpstr>Conclusion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Beata Ciesluk</dc:creator>
  <cp:lastModifiedBy>Lucy Troup</cp:lastModifiedBy>
  <cp:revision>2</cp:revision>
  <dcterms:modified xsi:type="dcterms:W3CDTF">2026-06-05T11:08:34Z</dcterms:modified>
</cp:coreProperties>
</file>